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62"/>
  </p:notesMasterIdLst>
  <p:sldIdLst>
    <p:sldId id="256" r:id="rId2"/>
    <p:sldId id="260" r:id="rId3"/>
    <p:sldId id="432" r:id="rId4"/>
    <p:sldId id="431" r:id="rId5"/>
    <p:sldId id="433" r:id="rId6"/>
    <p:sldId id="434" r:id="rId7"/>
    <p:sldId id="259" r:id="rId8"/>
    <p:sldId id="304" r:id="rId9"/>
    <p:sldId id="305" r:id="rId10"/>
    <p:sldId id="306" r:id="rId11"/>
    <p:sldId id="308" r:id="rId12"/>
    <p:sldId id="303" r:id="rId13"/>
    <p:sldId id="309" r:id="rId14"/>
    <p:sldId id="319" r:id="rId15"/>
    <p:sldId id="320" r:id="rId16"/>
    <p:sldId id="328" r:id="rId17"/>
    <p:sldId id="329" r:id="rId18"/>
    <p:sldId id="317" r:id="rId19"/>
    <p:sldId id="313" r:id="rId20"/>
    <p:sldId id="331" r:id="rId21"/>
    <p:sldId id="332" r:id="rId22"/>
    <p:sldId id="333" r:id="rId23"/>
    <p:sldId id="334" r:id="rId24"/>
    <p:sldId id="360" r:id="rId25"/>
    <p:sldId id="261" r:id="rId26"/>
    <p:sldId id="342" r:id="rId27"/>
    <p:sldId id="345" r:id="rId28"/>
    <p:sldId id="343" r:id="rId29"/>
    <p:sldId id="346" r:id="rId30"/>
    <p:sldId id="344" r:id="rId31"/>
    <p:sldId id="347" r:id="rId32"/>
    <p:sldId id="350" r:id="rId33"/>
    <p:sldId id="351" r:id="rId34"/>
    <p:sldId id="352" r:id="rId35"/>
    <p:sldId id="370" r:id="rId36"/>
    <p:sldId id="371" r:id="rId37"/>
    <p:sldId id="392" r:id="rId38"/>
    <p:sldId id="396" r:id="rId39"/>
    <p:sldId id="397" r:id="rId40"/>
    <p:sldId id="407" r:id="rId41"/>
    <p:sldId id="435" r:id="rId42"/>
    <p:sldId id="436" r:id="rId43"/>
    <p:sldId id="437" r:id="rId44"/>
    <p:sldId id="438" r:id="rId45"/>
    <p:sldId id="439" r:id="rId46"/>
    <p:sldId id="440" r:id="rId47"/>
    <p:sldId id="262" r:id="rId48"/>
    <p:sldId id="355" r:id="rId49"/>
    <p:sldId id="357" r:id="rId50"/>
    <p:sldId id="356" r:id="rId51"/>
    <p:sldId id="358" r:id="rId52"/>
    <p:sldId id="363" r:id="rId53"/>
    <p:sldId id="364" r:id="rId54"/>
    <p:sldId id="365" r:id="rId55"/>
    <p:sldId id="366" r:id="rId56"/>
    <p:sldId id="367" r:id="rId57"/>
    <p:sldId id="423" r:id="rId58"/>
    <p:sldId id="426" r:id="rId59"/>
    <p:sldId id="425" r:id="rId60"/>
    <p:sldId id="359" r:id="rId61"/>
  </p:sldIdLst>
  <p:sldSz cx="9144000" cy="5143500" type="screen16x9"/>
  <p:notesSz cx="6858000" cy="9144000"/>
  <p:embeddedFontLst>
    <p:embeddedFont>
      <p:font typeface="Josefin Sans" pitchFamily="2" charset="0"/>
      <p:regular r:id="rId63"/>
      <p:bold r:id="rId64"/>
      <p:italic r:id="rId65"/>
      <p:boldItalic r:id="rId66"/>
    </p:embeddedFont>
    <p:embeddedFont>
      <p:font typeface="Open Sans" panose="020B0606030504020204" pitchFamily="3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402B2C-E9B0-4802-ADDD-A87063795C3C}">
  <a:tblStyle styleId="{F4402B2C-E9B0-4802-ADDD-A87063795C3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73" autoAdjust="0"/>
    <p:restoredTop sz="94660"/>
  </p:normalViewPr>
  <p:slideViewPr>
    <p:cSldViewPr snapToGrid="0">
      <p:cViewPr varScale="1">
        <p:scale>
          <a:sx n="105" d="100"/>
          <a:sy n="105" d="100"/>
        </p:scale>
        <p:origin x="112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11996c5d04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11996c5d04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153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86b5b099ff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86b5b099f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5078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1627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7962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5990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6064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86b5b099ff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86b5b099f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971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0246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8361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1901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86b5b099ff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86b5b099f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728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1299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1185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8822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e7ce8327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e7ce8327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8864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599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344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838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782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511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94667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751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84099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50700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804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e7ce8327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e7ce8327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85228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9302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26411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9268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781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50032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412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e7ce8327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e7ce8327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65925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8535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8975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0724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1307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13846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e7ce8327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e7ce8327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33271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3203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77992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4752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6345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e7ce8327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e7ce8327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742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3888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64561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5410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70438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2881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21990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584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86b5b099ff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86b5b099f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9406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076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86b5b099ff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86b5b099f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4532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243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481950" y="-257250"/>
            <a:ext cx="10107900" cy="5658000"/>
            <a:chOff x="-298500" y="6796775"/>
            <a:chExt cx="10107900" cy="5658000"/>
          </a:xfrm>
        </p:grpSpPr>
        <p:grpSp>
          <p:nvGrpSpPr>
            <p:cNvPr id="10" name="Google Shape;10;p2"/>
            <p:cNvGrpSpPr/>
            <p:nvPr/>
          </p:nvGrpSpPr>
          <p:grpSpPr>
            <a:xfrm>
              <a:off x="-95250" y="6796775"/>
              <a:ext cx="9621724" cy="5658000"/>
              <a:chOff x="-95250" y="6796775"/>
              <a:chExt cx="9621724" cy="5658000"/>
            </a:xfrm>
          </p:grpSpPr>
          <p:cxnSp>
            <p:nvCxnSpPr>
              <p:cNvPr id="11" name="Google Shape;11;p2"/>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2" name="Google Shape;12;p2"/>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3" name="Google Shape;13;p2"/>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4" name="Google Shape;14;p2"/>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5" name="Google Shape;15;p2"/>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6" name="Google Shape;16;p2"/>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7" name="Google Shape;17;p2"/>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8" name="Google Shape;18;p2"/>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9" name="Google Shape;19;p2"/>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0" name="Google Shape;20;p2"/>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1" name="Google Shape;21;p2"/>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2" name="Google Shape;22;p2"/>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3" name="Google Shape;23;p2"/>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4" name="Google Shape;24;p2"/>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5" name="Google Shape;25;p2"/>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6" name="Google Shape;26;p2"/>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7" name="Google Shape;27;p2"/>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8" name="Google Shape;28;p2"/>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9" name="Google Shape;29;p2"/>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0" name="Google Shape;30;p2"/>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1" name="Google Shape;31;p2"/>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2" name="Google Shape;32;p2"/>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3" name="Google Shape;33;p2"/>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 name="Google Shape;34;p2"/>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 name="Google Shape;35;p2"/>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36" name="Google Shape;36;p2"/>
            <p:cNvGrpSpPr/>
            <p:nvPr/>
          </p:nvGrpSpPr>
          <p:grpSpPr>
            <a:xfrm>
              <a:off x="-298500" y="7045279"/>
              <a:ext cx="10107900" cy="5211754"/>
              <a:chOff x="-298500" y="7045279"/>
              <a:chExt cx="10107900" cy="5211754"/>
            </a:xfrm>
          </p:grpSpPr>
          <p:cxnSp>
            <p:nvCxnSpPr>
              <p:cNvPr id="37" name="Google Shape;37;p2"/>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8" name="Google Shape;38;p2"/>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9" name="Google Shape;39;p2"/>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0" name="Google Shape;40;p2"/>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1" name="Google Shape;41;p2"/>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2" name="Google Shape;42;p2"/>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3" name="Google Shape;43;p2"/>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4" name="Google Shape;44;p2"/>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5" name="Google Shape;45;p2"/>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6" name="Google Shape;46;p2"/>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7" name="Google Shape;47;p2"/>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8" name="Google Shape;48;p2"/>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9" name="Google Shape;49;p2"/>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50" name="Google Shape;50;p2"/>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51" name="Google Shape;51;p2"/>
          <p:cNvSpPr/>
          <p:nvPr/>
        </p:nvSpPr>
        <p:spPr>
          <a:xfrm>
            <a:off x="4071060" y="1620814"/>
            <a:ext cx="5434634" cy="3841960"/>
          </a:xfrm>
          <a:custGeom>
            <a:avLst/>
            <a:gdLst/>
            <a:ahLst/>
            <a:cxnLst/>
            <a:rect l="l" t="t" r="r" b="b"/>
            <a:pathLst>
              <a:path w="131311" h="92829" extrusionOk="0">
                <a:moveTo>
                  <a:pt x="131310" y="670"/>
                </a:moveTo>
                <a:cubicBezTo>
                  <a:pt x="124684" y="1"/>
                  <a:pt x="119912" y="1217"/>
                  <a:pt x="115353" y="3770"/>
                </a:cubicBezTo>
                <a:cubicBezTo>
                  <a:pt x="112222" y="5502"/>
                  <a:pt x="109851" y="8420"/>
                  <a:pt x="106811" y="10366"/>
                </a:cubicBezTo>
                <a:cubicBezTo>
                  <a:pt x="98909" y="15411"/>
                  <a:pt x="88604" y="12737"/>
                  <a:pt x="79273" y="13527"/>
                </a:cubicBezTo>
                <a:cubicBezTo>
                  <a:pt x="68331" y="14469"/>
                  <a:pt x="57996" y="20852"/>
                  <a:pt x="52221" y="30214"/>
                </a:cubicBezTo>
                <a:cubicBezTo>
                  <a:pt x="47357" y="38117"/>
                  <a:pt x="45564" y="47843"/>
                  <a:pt x="39455" y="54774"/>
                </a:cubicBezTo>
                <a:cubicBezTo>
                  <a:pt x="35382" y="59394"/>
                  <a:pt x="29850" y="62312"/>
                  <a:pt x="24378" y="65047"/>
                </a:cubicBezTo>
                <a:cubicBezTo>
                  <a:pt x="18907" y="67813"/>
                  <a:pt x="12554" y="71400"/>
                  <a:pt x="8299" y="75838"/>
                </a:cubicBezTo>
                <a:cubicBezTo>
                  <a:pt x="4074" y="80276"/>
                  <a:pt x="882" y="85929"/>
                  <a:pt x="1" y="92829"/>
                </a:cubicBezTo>
                <a:lnTo>
                  <a:pt x="124867" y="92829"/>
                </a:lnTo>
                <a:cubicBezTo>
                  <a:pt x="128423" y="92829"/>
                  <a:pt x="131310" y="89911"/>
                  <a:pt x="131310" y="86355"/>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7400" y="-95250"/>
            <a:ext cx="2087083" cy="1700643"/>
          </a:xfrm>
          <a:custGeom>
            <a:avLst/>
            <a:gdLst/>
            <a:ahLst/>
            <a:cxnLst/>
            <a:rect l="l" t="t" r="r" b="b"/>
            <a:pathLst>
              <a:path w="42191" h="34379" extrusionOk="0">
                <a:moveTo>
                  <a:pt x="42190" y="1"/>
                </a:moveTo>
                <a:cubicBezTo>
                  <a:pt x="41673" y="5351"/>
                  <a:pt x="37084" y="10183"/>
                  <a:pt x="32251" y="12554"/>
                </a:cubicBezTo>
                <a:cubicBezTo>
                  <a:pt x="27418" y="14956"/>
                  <a:pt x="22068" y="16050"/>
                  <a:pt x="17174" y="18299"/>
                </a:cubicBezTo>
                <a:cubicBezTo>
                  <a:pt x="9758" y="21643"/>
                  <a:pt x="3740" y="27205"/>
                  <a:pt x="1" y="34378"/>
                </a:cubicBezTo>
                <a:lnTo>
                  <a:pt x="1" y="6445"/>
                </a:lnTo>
                <a:cubicBezTo>
                  <a:pt x="1" y="2888"/>
                  <a:pt x="2888" y="1"/>
                  <a:pt x="6445" y="1"/>
                </a:cubicBezTo>
                <a:close/>
              </a:path>
            </a:pathLst>
          </a:custGeom>
          <a:gradFill>
            <a:gsLst>
              <a:gs pos="0">
                <a:srgbClr val="F8F6FF">
                  <a:alpha val="20000"/>
                  <a:alpha val="20000"/>
                </a:srgbClr>
              </a:gs>
              <a:gs pos="100000">
                <a:srgbClr val="9BA6E9">
                  <a:alpha val="70196"/>
                  <a:alpha val="2000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txBox="1">
            <a:spLocks noGrp="1"/>
          </p:cNvSpPr>
          <p:nvPr>
            <p:ph type="subTitle" idx="1"/>
          </p:nvPr>
        </p:nvSpPr>
        <p:spPr>
          <a:xfrm>
            <a:off x="713225" y="3595350"/>
            <a:ext cx="4182600" cy="238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4" name="Google Shape;54;p2"/>
          <p:cNvSpPr txBox="1">
            <a:spLocks noGrp="1"/>
          </p:cNvSpPr>
          <p:nvPr>
            <p:ph type="ctrTitle"/>
          </p:nvPr>
        </p:nvSpPr>
        <p:spPr>
          <a:xfrm>
            <a:off x="713225" y="1203600"/>
            <a:ext cx="5190300" cy="15051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5"/>
        <p:cNvGrpSpPr/>
        <p:nvPr/>
      </p:nvGrpSpPr>
      <p:grpSpPr>
        <a:xfrm>
          <a:off x="0" y="0"/>
          <a:ext cx="0" cy="0"/>
          <a:chOff x="0" y="0"/>
          <a:chExt cx="0" cy="0"/>
        </a:xfrm>
      </p:grpSpPr>
      <p:grpSp>
        <p:nvGrpSpPr>
          <p:cNvPr id="56" name="Google Shape;56;p3"/>
          <p:cNvGrpSpPr/>
          <p:nvPr/>
        </p:nvGrpSpPr>
        <p:grpSpPr>
          <a:xfrm>
            <a:off x="-481950" y="-257250"/>
            <a:ext cx="10107900" cy="5658000"/>
            <a:chOff x="-298500" y="6796775"/>
            <a:chExt cx="10107900" cy="5658000"/>
          </a:xfrm>
        </p:grpSpPr>
        <p:grpSp>
          <p:nvGrpSpPr>
            <p:cNvPr id="57" name="Google Shape;57;p3"/>
            <p:cNvGrpSpPr/>
            <p:nvPr/>
          </p:nvGrpSpPr>
          <p:grpSpPr>
            <a:xfrm>
              <a:off x="-95250" y="6796775"/>
              <a:ext cx="9621724" cy="5658000"/>
              <a:chOff x="-95250" y="6796775"/>
              <a:chExt cx="9621724" cy="5658000"/>
            </a:xfrm>
          </p:grpSpPr>
          <p:cxnSp>
            <p:nvCxnSpPr>
              <p:cNvPr id="58" name="Google Shape;58;p3"/>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9" name="Google Shape;59;p3"/>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0" name="Google Shape;60;p3"/>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1" name="Google Shape;61;p3"/>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2" name="Google Shape;62;p3"/>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3" name="Google Shape;63;p3"/>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4" name="Google Shape;64;p3"/>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5" name="Google Shape;65;p3"/>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6" name="Google Shape;66;p3"/>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7" name="Google Shape;67;p3"/>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 name="Google Shape;68;p3"/>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 name="Google Shape;69;p3"/>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 name="Google Shape;70;p3"/>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1" name="Google Shape;71;p3"/>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2" name="Google Shape;72;p3"/>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3" name="Google Shape;73;p3"/>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 name="Google Shape;74;p3"/>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 name="Google Shape;75;p3"/>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6" name="Google Shape;76;p3"/>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7" name="Google Shape;77;p3"/>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8" name="Google Shape;78;p3"/>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9" name="Google Shape;79;p3"/>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0" name="Google Shape;80;p3"/>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1" name="Google Shape;81;p3"/>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2" name="Google Shape;82;p3"/>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83" name="Google Shape;83;p3"/>
            <p:cNvGrpSpPr/>
            <p:nvPr/>
          </p:nvGrpSpPr>
          <p:grpSpPr>
            <a:xfrm>
              <a:off x="-298500" y="7045279"/>
              <a:ext cx="10107900" cy="5211754"/>
              <a:chOff x="-298500" y="7045279"/>
              <a:chExt cx="10107900" cy="5211754"/>
            </a:xfrm>
          </p:grpSpPr>
          <p:cxnSp>
            <p:nvCxnSpPr>
              <p:cNvPr id="84" name="Google Shape;84;p3"/>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5" name="Google Shape;85;p3"/>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6" name="Google Shape;86;p3"/>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7" name="Google Shape;87;p3"/>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8" name="Google Shape;88;p3"/>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9" name="Google Shape;89;p3"/>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0" name="Google Shape;90;p3"/>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1" name="Google Shape;91;p3"/>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2" name="Google Shape;92;p3"/>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3" name="Google Shape;93;p3"/>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4" name="Google Shape;94;p3"/>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5" name="Google Shape;95;p3"/>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6" name="Google Shape;96;p3"/>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7" name="Google Shape;97;p3"/>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98" name="Google Shape;98;p3"/>
          <p:cNvSpPr/>
          <p:nvPr/>
        </p:nvSpPr>
        <p:spPr>
          <a:xfrm rot="-1028688">
            <a:off x="5415649" y="3225092"/>
            <a:ext cx="5240481" cy="2748671"/>
          </a:xfrm>
          <a:custGeom>
            <a:avLst/>
            <a:gdLst/>
            <a:ahLst/>
            <a:cxnLst/>
            <a:rect l="l" t="t" r="r" b="b"/>
            <a:pathLst>
              <a:path w="97358" h="51065" extrusionOk="0">
                <a:moveTo>
                  <a:pt x="90580" y="33071"/>
                </a:moveTo>
                <a:cubicBezTo>
                  <a:pt x="93923" y="29180"/>
                  <a:pt x="97358" y="21429"/>
                  <a:pt x="94349" y="16596"/>
                </a:cubicBezTo>
                <a:cubicBezTo>
                  <a:pt x="90184" y="9848"/>
                  <a:pt x="79971" y="8633"/>
                  <a:pt x="73072" y="10912"/>
                </a:cubicBezTo>
                <a:cubicBezTo>
                  <a:pt x="67874" y="12614"/>
                  <a:pt x="62950" y="16383"/>
                  <a:pt x="57509" y="15684"/>
                </a:cubicBezTo>
                <a:cubicBezTo>
                  <a:pt x="49454" y="14651"/>
                  <a:pt x="45533" y="4742"/>
                  <a:pt x="37965" y="1854"/>
                </a:cubicBezTo>
                <a:cubicBezTo>
                  <a:pt x="33101" y="0"/>
                  <a:pt x="27113" y="1642"/>
                  <a:pt x="23861" y="5684"/>
                </a:cubicBezTo>
                <a:cubicBezTo>
                  <a:pt x="21581" y="8541"/>
                  <a:pt x="20517" y="12493"/>
                  <a:pt x="17478" y="14560"/>
                </a:cubicBezTo>
                <a:cubicBezTo>
                  <a:pt x="15502" y="15867"/>
                  <a:pt x="13040" y="16231"/>
                  <a:pt x="10760" y="16900"/>
                </a:cubicBezTo>
                <a:cubicBezTo>
                  <a:pt x="5806" y="18450"/>
                  <a:pt x="213" y="23253"/>
                  <a:pt x="92" y="28420"/>
                </a:cubicBezTo>
                <a:cubicBezTo>
                  <a:pt x="0" y="31946"/>
                  <a:pt x="2371" y="36262"/>
                  <a:pt x="4712" y="38481"/>
                </a:cubicBezTo>
                <a:cubicBezTo>
                  <a:pt x="7083" y="40730"/>
                  <a:pt x="10031" y="42250"/>
                  <a:pt x="13040" y="43588"/>
                </a:cubicBezTo>
                <a:cubicBezTo>
                  <a:pt x="29636" y="51065"/>
                  <a:pt x="48421" y="51004"/>
                  <a:pt x="66780" y="46566"/>
                </a:cubicBezTo>
                <a:cubicBezTo>
                  <a:pt x="66719" y="46536"/>
                  <a:pt x="81674" y="43496"/>
                  <a:pt x="90580" y="33071"/>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941475" y="3333749"/>
            <a:ext cx="4643175" cy="2740727"/>
          </a:xfrm>
          <a:custGeom>
            <a:avLst/>
            <a:gdLst/>
            <a:ahLst/>
            <a:cxnLst/>
            <a:rect l="l" t="t" r="r" b="b"/>
            <a:pathLst>
              <a:path w="98665" h="58239" extrusionOk="0">
                <a:moveTo>
                  <a:pt x="3800" y="23587"/>
                </a:moveTo>
                <a:cubicBezTo>
                  <a:pt x="1459" y="18785"/>
                  <a:pt x="0" y="9909"/>
                  <a:pt x="4377" y="5776"/>
                </a:cubicBezTo>
                <a:cubicBezTo>
                  <a:pt x="10456" y="1"/>
                  <a:pt x="21125" y="1490"/>
                  <a:pt x="27630" y="5654"/>
                </a:cubicBezTo>
                <a:cubicBezTo>
                  <a:pt x="32493" y="8815"/>
                  <a:pt x="36475" y="13952"/>
                  <a:pt x="42220" y="14712"/>
                </a:cubicBezTo>
                <a:cubicBezTo>
                  <a:pt x="50700" y="15806"/>
                  <a:pt x="57326" y="6779"/>
                  <a:pt x="65837" y="5806"/>
                </a:cubicBezTo>
                <a:cubicBezTo>
                  <a:pt x="71309" y="5198"/>
                  <a:pt x="76993" y="8481"/>
                  <a:pt x="79211" y="13496"/>
                </a:cubicBezTo>
                <a:cubicBezTo>
                  <a:pt x="80792" y="17022"/>
                  <a:pt x="80822" y="21308"/>
                  <a:pt x="83376" y="24256"/>
                </a:cubicBezTo>
                <a:cubicBezTo>
                  <a:pt x="84987" y="26141"/>
                  <a:pt x="87479" y="27144"/>
                  <a:pt x="89607" y="28451"/>
                </a:cubicBezTo>
                <a:cubicBezTo>
                  <a:pt x="94227" y="31338"/>
                  <a:pt x="98665" y="37721"/>
                  <a:pt x="97418" y="43041"/>
                </a:cubicBezTo>
                <a:cubicBezTo>
                  <a:pt x="96537" y="46658"/>
                  <a:pt x="93011" y="50427"/>
                  <a:pt x="90002" y="52099"/>
                </a:cubicBezTo>
                <a:cubicBezTo>
                  <a:pt x="87023" y="53770"/>
                  <a:pt x="83588" y="54500"/>
                  <a:pt x="80184" y="55047"/>
                </a:cubicBezTo>
                <a:cubicBezTo>
                  <a:pt x="61248" y="58238"/>
                  <a:pt x="42129" y="53162"/>
                  <a:pt x="24560" y="43740"/>
                </a:cubicBezTo>
                <a:cubicBezTo>
                  <a:pt x="24499" y="43740"/>
                  <a:pt x="10122" y="36658"/>
                  <a:pt x="3800" y="235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txBox="1">
            <a:spLocks noGrp="1"/>
          </p:cNvSpPr>
          <p:nvPr>
            <p:ph type="title"/>
          </p:nvPr>
        </p:nvSpPr>
        <p:spPr>
          <a:xfrm>
            <a:off x="3171600" y="2533730"/>
            <a:ext cx="2800800" cy="730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3600"/>
              <a:buNone/>
              <a:defRPr sz="3600"/>
            </a:lvl1pPr>
            <a:lvl2pPr lvl="1">
              <a:spcBef>
                <a:spcPts val="0"/>
              </a:spcBef>
              <a:spcAft>
                <a:spcPts val="0"/>
              </a:spcAft>
              <a:buClr>
                <a:schemeClr val="accent1"/>
              </a:buClr>
              <a:buSzPts val="3600"/>
              <a:buNone/>
              <a:defRPr sz="3600">
                <a:solidFill>
                  <a:schemeClr val="accent1"/>
                </a:solidFill>
              </a:defRPr>
            </a:lvl2pPr>
            <a:lvl3pPr lvl="2">
              <a:spcBef>
                <a:spcPts val="0"/>
              </a:spcBef>
              <a:spcAft>
                <a:spcPts val="0"/>
              </a:spcAft>
              <a:buClr>
                <a:schemeClr val="accent1"/>
              </a:buClr>
              <a:buSzPts val="3600"/>
              <a:buNone/>
              <a:defRPr sz="3600">
                <a:solidFill>
                  <a:schemeClr val="accent1"/>
                </a:solidFill>
              </a:defRPr>
            </a:lvl3pPr>
            <a:lvl4pPr lvl="3">
              <a:spcBef>
                <a:spcPts val="0"/>
              </a:spcBef>
              <a:spcAft>
                <a:spcPts val="0"/>
              </a:spcAft>
              <a:buClr>
                <a:schemeClr val="accent1"/>
              </a:buClr>
              <a:buSzPts val="3600"/>
              <a:buNone/>
              <a:defRPr sz="3600">
                <a:solidFill>
                  <a:schemeClr val="accent1"/>
                </a:solidFill>
              </a:defRPr>
            </a:lvl4pPr>
            <a:lvl5pPr lvl="4">
              <a:spcBef>
                <a:spcPts val="0"/>
              </a:spcBef>
              <a:spcAft>
                <a:spcPts val="0"/>
              </a:spcAft>
              <a:buClr>
                <a:schemeClr val="accent1"/>
              </a:buClr>
              <a:buSzPts val="3600"/>
              <a:buNone/>
              <a:defRPr sz="3600">
                <a:solidFill>
                  <a:schemeClr val="accent1"/>
                </a:solidFill>
              </a:defRPr>
            </a:lvl5pPr>
            <a:lvl6pPr lvl="5">
              <a:spcBef>
                <a:spcPts val="0"/>
              </a:spcBef>
              <a:spcAft>
                <a:spcPts val="0"/>
              </a:spcAft>
              <a:buClr>
                <a:schemeClr val="accent1"/>
              </a:buClr>
              <a:buSzPts val="3600"/>
              <a:buNone/>
              <a:defRPr sz="3600">
                <a:solidFill>
                  <a:schemeClr val="accent1"/>
                </a:solidFill>
              </a:defRPr>
            </a:lvl6pPr>
            <a:lvl7pPr lvl="6">
              <a:spcBef>
                <a:spcPts val="0"/>
              </a:spcBef>
              <a:spcAft>
                <a:spcPts val="0"/>
              </a:spcAft>
              <a:buClr>
                <a:schemeClr val="accent1"/>
              </a:buClr>
              <a:buSzPts val="3600"/>
              <a:buNone/>
              <a:defRPr sz="3600">
                <a:solidFill>
                  <a:schemeClr val="accent1"/>
                </a:solidFill>
              </a:defRPr>
            </a:lvl7pPr>
            <a:lvl8pPr lvl="7">
              <a:spcBef>
                <a:spcPts val="0"/>
              </a:spcBef>
              <a:spcAft>
                <a:spcPts val="0"/>
              </a:spcAft>
              <a:buClr>
                <a:schemeClr val="accent1"/>
              </a:buClr>
              <a:buSzPts val="3600"/>
              <a:buNone/>
              <a:defRPr sz="3600">
                <a:solidFill>
                  <a:schemeClr val="accent1"/>
                </a:solidFill>
              </a:defRPr>
            </a:lvl8pPr>
            <a:lvl9pPr lvl="8">
              <a:spcBef>
                <a:spcPts val="0"/>
              </a:spcBef>
              <a:spcAft>
                <a:spcPts val="0"/>
              </a:spcAft>
              <a:buClr>
                <a:schemeClr val="accent1"/>
              </a:buClr>
              <a:buSzPts val="3600"/>
              <a:buNone/>
              <a:defRPr sz="3600">
                <a:solidFill>
                  <a:schemeClr val="accent1"/>
                </a:solidFill>
              </a:defRPr>
            </a:lvl9pPr>
          </a:lstStyle>
          <a:p>
            <a:endParaRPr/>
          </a:p>
        </p:txBody>
      </p:sp>
      <p:sp>
        <p:nvSpPr>
          <p:cNvPr id="101" name="Google Shape;101;p3"/>
          <p:cNvSpPr txBox="1">
            <a:spLocks noGrp="1"/>
          </p:cNvSpPr>
          <p:nvPr>
            <p:ph type="subTitle" idx="1"/>
          </p:nvPr>
        </p:nvSpPr>
        <p:spPr>
          <a:xfrm>
            <a:off x="3290700" y="3475405"/>
            <a:ext cx="2562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2" name="Google Shape;102;p3"/>
          <p:cNvSpPr txBox="1">
            <a:spLocks noGrp="1"/>
          </p:cNvSpPr>
          <p:nvPr>
            <p:ph type="title" idx="2" hasCustomPrompt="1"/>
          </p:nvPr>
        </p:nvSpPr>
        <p:spPr>
          <a:xfrm>
            <a:off x="3836400" y="1332855"/>
            <a:ext cx="1471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2000"/>
              <a:buNone/>
              <a:defRPr sz="6500">
                <a:solidFill>
                  <a:schemeClr val="lt2"/>
                </a:solidFill>
              </a:defRPr>
            </a:lvl1pPr>
            <a:lvl2pPr lvl="1" algn="r" rtl="0">
              <a:spcBef>
                <a:spcPts val="0"/>
              </a:spcBef>
              <a:spcAft>
                <a:spcPts val="0"/>
              </a:spcAft>
              <a:buClr>
                <a:schemeClr val="accent1"/>
              </a:buClr>
              <a:buSzPts val="12000"/>
              <a:buNone/>
              <a:defRPr sz="12000">
                <a:solidFill>
                  <a:schemeClr val="accent1"/>
                </a:solidFill>
              </a:defRPr>
            </a:lvl2pPr>
            <a:lvl3pPr lvl="2" algn="r" rtl="0">
              <a:spcBef>
                <a:spcPts val="0"/>
              </a:spcBef>
              <a:spcAft>
                <a:spcPts val="0"/>
              </a:spcAft>
              <a:buClr>
                <a:schemeClr val="accent1"/>
              </a:buClr>
              <a:buSzPts val="12000"/>
              <a:buNone/>
              <a:defRPr sz="12000">
                <a:solidFill>
                  <a:schemeClr val="accent1"/>
                </a:solidFill>
              </a:defRPr>
            </a:lvl3pPr>
            <a:lvl4pPr lvl="3" algn="r" rtl="0">
              <a:spcBef>
                <a:spcPts val="0"/>
              </a:spcBef>
              <a:spcAft>
                <a:spcPts val="0"/>
              </a:spcAft>
              <a:buClr>
                <a:schemeClr val="accent1"/>
              </a:buClr>
              <a:buSzPts val="12000"/>
              <a:buNone/>
              <a:defRPr sz="12000">
                <a:solidFill>
                  <a:schemeClr val="accent1"/>
                </a:solidFill>
              </a:defRPr>
            </a:lvl4pPr>
            <a:lvl5pPr lvl="4" algn="r" rtl="0">
              <a:spcBef>
                <a:spcPts val="0"/>
              </a:spcBef>
              <a:spcAft>
                <a:spcPts val="0"/>
              </a:spcAft>
              <a:buClr>
                <a:schemeClr val="accent1"/>
              </a:buClr>
              <a:buSzPts val="12000"/>
              <a:buNone/>
              <a:defRPr sz="12000">
                <a:solidFill>
                  <a:schemeClr val="accent1"/>
                </a:solidFill>
              </a:defRPr>
            </a:lvl5pPr>
            <a:lvl6pPr lvl="5" algn="r" rtl="0">
              <a:spcBef>
                <a:spcPts val="0"/>
              </a:spcBef>
              <a:spcAft>
                <a:spcPts val="0"/>
              </a:spcAft>
              <a:buClr>
                <a:schemeClr val="accent1"/>
              </a:buClr>
              <a:buSzPts val="12000"/>
              <a:buNone/>
              <a:defRPr sz="12000">
                <a:solidFill>
                  <a:schemeClr val="accent1"/>
                </a:solidFill>
              </a:defRPr>
            </a:lvl6pPr>
            <a:lvl7pPr lvl="6" algn="r" rtl="0">
              <a:spcBef>
                <a:spcPts val="0"/>
              </a:spcBef>
              <a:spcAft>
                <a:spcPts val="0"/>
              </a:spcAft>
              <a:buClr>
                <a:schemeClr val="accent1"/>
              </a:buClr>
              <a:buSzPts val="12000"/>
              <a:buNone/>
              <a:defRPr sz="12000">
                <a:solidFill>
                  <a:schemeClr val="accent1"/>
                </a:solidFill>
              </a:defRPr>
            </a:lvl7pPr>
            <a:lvl8pPr lvl="7" algn="r" rtl="0">
              <a:spcBef>
                <a:spcPts val="0"/>
              </a:spcBef>
              <a:spcAft>
                <a:spcPts val="0"/>
              </a:spcAft>
              <a:buClr>
                <a:schemeClr val="accent1"/>
              </a:buClr>
              <a:buSzPts val="12000"/>
              <a:buNone/>
              <a:defRPr sz="12000">
                <a:solidFill>
                  <a:schemeClr val="accent1"/>
                </a:solidFill>
              </a:defRPr>
            </a:lvl8pPr>
            <a:lvl9pPr lvl="8" algn="r" rtl="0">
              <a:spcBef>
                <a:spcPts val="0"/>
              </a:spcBef>
              <a:spcAft>
                <a:spcPts val="0"/>
              </a:spcAft>
              <a:buClr>
                <a:schemeClr val="accent1"/>
              </a:buClr>
              <a:buSzPts val="12000"/>
              <a:buNone/>
              <a:defRPr sz="12000">
                <a:solidFill>
                  <a:schemeClr val="accen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8"/>
        <p:cNvGrpSpPr/>
        <p:nvPr/>
      </p:nvGrpSpPr>
      <p:grpSpPr>
        <a:xfrm>
          <a:off x="0" y="0"/>
          <a:ext cx="0" cy="0"/>
          <a:chOff x="0" y="0"/>
          <a:chExt cx="0" cy="0"/>
        </a:xfrm>
      </p:grpSpPr>
      <p:grpSp>
        <p:nvGrpSpPr>
          <p:cNvPr id="339" name="Google Shape;339;p9"/>
          <p:cNvGrpSpPr/>
          <p:nvPr/>
        </p:nvGrpSpPr>
        <p:grpSpPr>
          <a:xfrm>
            <a:off x="-481950" y="-257250"/>
            <a:ext cx="10107900" cy="5658000"/>
            <a:chOff x="-298500" y="6796775"/>
            <a:chExt cx="10107900" cy="5658000"/>
          </a:xfrm>
        </p:grpSpPr>
        <p:grpSp>
          <p:nvGrpSpPr>
            <p:cNvPr id="340" name="Google Shape;340;p9"/>
            <p:cNvGrpSpPr/>
            <p:nvPr/>
          </p:nvGrpSpPr>
          <p:grpSpPr>
            <a:xfrm>
              <a:off x="-95250" y="6796775"/>
              <a:ext cx="9621724" cy="5658000"/>
              <a:chOff x="-95250" y="6796775"/>
              <a:chExt cx="9621724" cy="5658000"/>
            </a:xfrm>
          </p:grpSpPr>
          <p:cxnSp>
            <p:nvCxnSpPr>
              <p:cNvPr id="341" name="Google Shape;341;p9"/>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2" name="Google Shape;342;p9"/>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3" name="Google Shape;343;p9"/>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4" name="Google Shape;344;p9"/>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5" name="Google Shape;345;p9"/>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6" name="Google Shape;346;p9"/>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7" name="Google Shape;347;p9"/>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8" name="Google Shape;348;p9"/>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9" name="Google Shape;349;p9"/>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0" name="Google Shape;350;p9"/>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1" name="Google Shape;351;p9"/>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2" name="Google Shape;352;p9"/>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3" name="Google Shape;353;p9"/>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4" name="Google Shape;354;p9"/>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5" name="Google Shape;355;p9"/>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6" name="Google Shape;356;p9"/>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7" name="Google Shape;357;p9"/>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8" name="Google Shape;358;p9"/>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9" name="Google Shape;359;p9"/>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0" name="Google Shape;360;p9"/>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1" name="Google Shape;361;p9"/>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2" name="Google Shape;362;p9"/>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3" name="Google Shape;363;p9"/>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4" name="Google Shape;364;p9"/>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5" name="Google Shape;365;p9"/>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366" name="Google Shape;366;p9"/>
            <p:cNvGrpSpPr/>
            <p:nvPr/>
          </p:nvGrpSpPr>
          <p:grpSpPr>
            <a:xfrm>
              <a:off x="-298500" y="7045279"/>
              <a:ext cx="10107900" cy="5211754"/>
              <a:chOff x="-298500" y="7045279"/>
              <a:chExt cx="10107900" cy="5211754"/>
            </a:xfrm>
          </p:grpSpPr>
          <p:cxnSp>
            <p:nvCxnSpPr>
              <p:cNvPr id="367" name="Google Shape;367;p9"/>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68" name="Google Shape;368;p9"/>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69" name="Google Shape;369;p9"/>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0" name="Google Shape;370;p9"/>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1" name="Google Shape;371;p9"/>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2" name="Google Shape;372;p9"/>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3" name="Google Shape;373;p9"/>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4" name="Google Shape;374;p9"/>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5" name="Google Shape;375;p9"/>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6" name="Google Shape;376;p9"/>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7" name="Google Shape;377;p9"/>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8" name="Google Shape;378;p9"/>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9" name="Google Shape;379;p9"/>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80" name="Google Shape;380;p9"/>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381" name="Google Shape;381;p9"/>
          <p:cNvSpPr/>
          <p:nvPr/>
        </p:nvSpPr>
        <p:spPr>
          <a:xfrm>
            <a:off x="4209050" y="2071175"/>
            <a:ext cx="5731862" cy="5056501"/>
          </a:xfrm>
          <a:custGeom>
            <a:avLst/>
            <a:gdLst/>
            <a:ahLst/>
            <a:cxnLst/>
            <a:rect l="l" t="t" r="r" b="b"/>
            <a:pathLst>
              <a:path w="130277" h="114927" extrusionOk="0">
                <a:moveTo>
                  <a:pt x="25107" y="105808"/>
                </a:moveTo>
                <a:cubicBezTo>
                  <a:pt x="41521" y="114926"/>
                  <a:pt x="62220" y="110215"/>
                  <a:pt x="73497" y="95169"/>
                </a:cubicBezTo>
                <a:cubicBezTo>
                  <a:pt x="78695" y="88269"/>
                  <a:pt x="83862" y="81309"/>
                  <a:pt x="90519" y="78634"/>
                </a:cubicBezTo>
                <a:cubicBezTo>
                  <a:pt x="99577" y="75047"/>
                  <a:pt x="110428" y="77357"/>
                  <a:pt x="119030" y="72768"/>
                </a:cubicBezTo>
                <a:cubicBezTo>
                  <a:pt x="125747" y="69120"/>
                  <a:pt x="129881" y="61491"/>
                  <a:pt x="130064" y="53801"/>
                </a:cubicBezTo>
                <a:cubicBezTo>
                  <a:pt x="130276" y="46141"/>
                  <a:pt x="126872" y="38633"/>
                  <a:pt x="121644" y="33010"/>
                </a:cubicBezTo>
                <a:cubicBezTo>
                  <a:pt x="116902" y="27934"/>
                  <a:pt x="110367" y="23770"/>
                  <a:pt x="108483" y="17052"/>
                </a:cubicBezTo>
                <a:cubicBezTo>
                  <a:pt x="106841" y="11217"/>
                  <a:pt x="107905" y="5837"/>
                  <a:pt x="101795" y="2463"/>
                </a:cubicBezTo>
                <a:cubicBezTo>
                  <a:pt x="97327" y="1"/>
                  <a:pt x="91339" y="1824"/>
                  <a:pt x="88269" y="5837"/>
                </a:cubicBezTo>
                <a:cubicBezTo>
                  <a:pt x="85655" y="9332"/>
                  <a:pt x="84592" y="13800"/>
                  <a:pt x="82433" y="17539"/>
                </a:cubicBezTo>
                <a:cubicBezTo>
                  <a:pt x="76901" y="27113"/>
                  <a:pt x="65199" y="31065"/>
                  <a:pt x="54348" y="33010"/>
                </a:cubicBezTo>
                <a:cubicBezTo>
                  <a:pt x="43466" y="34955"/>
                  <a:pt x="31885" y="35867"/>
                  <a:pt x="22797" y="42129"/>
                </a:cubicBezTo>
                <a:cubicBezTo>
                  <a:pt x="21794" y="42828"/>
                  <a:pt x="20791" y="43588"/>
                  <a:pt x="19849" y="44378"/>
                </a:cubicBezTo>
                <a:cubicBezTo>
                  <a:pt x="0" y="60944"/>
                  <a:pt x="1976" y="92251"/>
                  <a:pt x="24286" y="105321"/>
                </a:cubicBezTo>
                <a:cubicBezTo>
                  <a:pt x="24560" y="105504"/>
                  <a:pt x="24834" y="105656"/>
                  <a:pt x="25107" y="10580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9"/>
          <p:cNvSpPr txBox="1">
            <a:spLocks noGrp="1"/>
          </p:cNvSpPr>
          <p:nvPr>
            <p:ph type="title"/>
          </p:nvPr>
        </p:nvSpPr>
        <p:spPr>
          <a:xfrm>
            <a:off x="1062125" y="1765602"/>
            <a:ext cx="35124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600"/>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383" name="Google Shape;383;p9"/>
          <p:cNvSpPr txBox="1">
            <a:spLocks noGrp="1"/>
          </p:cNvSpPr>
          <p:nvPr>
            <p:ph type="title" idx="2"/>
          </p:nvPr>
        </p:nvSpPr>
        <p:spPr>
          <a:xfrm>
            <a:off x="1062125" y="2282377"/>
            <a:ext cx="3512400" cy="1055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b="0"/>
            </a:lvl1pPr>
            <a:lvl2pPr lvl="1" algn="ctr" rtl="0">
              <a:spcBef>
                <a:spcPts val="1600"/>
              </a:spcBef>
              <a:spcAft>
                <a:spcPts val="0"/>
              </a:spcAft>
              <a:buNone/>
              <a:defRPr sz="1600" b="0"/>
            </a:lvl2pPr>
            <a:lvl3pPr lvl="2" algn="ctr" rtl="0">
              <a:spcBef>
                <a:spcPts val="1600"/>
              </a:spcBef>
              <a:spcAft>
                <a:spcPts val="0"/>
              </a:spcAft>
              <a:buNone/>
              <a:defRPr sz="1600" b="0"/>
            </a:lvl3pPr>
            <a:lvl4pPr lvl="3" algn="ctr" rtl="0">
              <a:spcBef>
                <a:spcPts val="1600"/>
              </a:spcBef>
              <a:spcAft>
                <a:spcPts val="0"/>
              </a:spcAft>
              <a:buNone/>
              <a:defRPr sz="1600" b="0"/>
            </a:lvl4pPr>
            <a:lvl5pPr lvl="4" algn="ctr" rtl="0">
              <a:spcBef>
                <a:spcPts val="1600"/>
              </a:spcBef>
              <a:spcAft>
                <a:spcPts val="0"/>
              </a:spcAft>
              <a:buNone/>
              <a:defRPr sz="1600" b="0"/>
            </a:lvl5pPr>
            <a:lvl6pPr lvl="5" algn="ctr" rtl="0">
              <a:spcBef>
                <a:spcPts val="1600"/>
              </a:spcBef>
              <a:spcAft>
                <a:spcPts val="0"/>
              </a:spcAft>
              <a:buNone/>
              <a:defRPr sz="1600" b="0"/>
            </a:lvl6pPr>
            <a:lvl7pPr lvl="6" algn="ctr" rtl="0">
              <a:spcBef>
                <a:spcPts val="1600"/>
              </a:spcBef>
              <a:spcAft>
                <a:spcPts val="0"/>
              </a:spcAft>
              <a:buNone/>
              <a:defRPr sz="1600" b="0"/>
            </a:lvl7pPr>
            <a:lvl8pPr lvl="7" algn="ctr" rtl="0">
              <a:spcBef>
                <a:spcPts val="1600"/>
              </a:spcBef>
              <a:spcAft>
                <a:spcPts val="0"/>
              </a:spcAft>
              <a:buNone/>
              <a:defRPr sz="1600" b="0"/>
            </a:lvl8pPr>
            <a:lvl9pPr lvl="8" algn="ctr" rtl="0">
              <a:spcBef>
                <a:spcPts val="1600"/>
              </a:spcBef>
              <a:spcAft>
                <a:spcPts val="1600"/>
              </a:spcAft>
              <a:buNone/>
              <a:defRPr sz="1600" b="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3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14">
    <p:spTree>
      <p:nvGrpSpPr>
        <p:cNvPr id="1" name="Shape 681"/>
        <p:cNvGrpSpPr/>
        <p:nvPr/>
      </p:nvGrpSpPr>
      <p:grpSpPr>
        <a:xfrm>
          <a:off x="0" y="0"/>
          <a:ext cx="0" cy="0"/>
          <a:chOff x="0" y="0"/>
          <a:chExt cx="0" cy="0"/>
        </a:xfrm>
      </p:grpSpPr>
      <p:grpSp>
        <p:nvGrpSpPr>
          <p:cNvPr id="682" name="Google Shape;682;p18"/>
          <p:cNvGrpSpPr/>
          <p:nvPr/>
        </p:nvGrpSpPr>
        <p:grpSpPr>
          <a:xfrm>
            <a:off x="-481950" y="-257250"/>
            <a:ext cx="10107900" cy="5658000"/>
            <a:chOff x="-298500" y="6796775"/>
            <a:chExt cx="10107900" cy="5658000"/>
          </a:xfrm>
        </p:grpSpPr>
        <p:grpSp>
          <p:nvGrpSpPr>
            <p:cNvPr id="683" name="Google Shape;683;p18"/>
            <p:cNvGrpSpPr/>
            <p:nvPr/>
          </p:nvGrpSpPr>
          <p:grpSpPr>
            <a:xfrm>
              <a:off x="-95250" y="6796775"/>
              <a:ext cx="9621724" cy="5658000"/>
              <a:chOff x="-95250" y="6796775"/>
              <a:chExt cx="9621724" cy="5658000"/>
            </a:xfrm>
          </p:grpSpPr>
          <p:cxnSp>
            <p:nvCxnSpPr>
              <p:cNvPr id="684" name="Google Shape;684;p18"/>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18"/>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18"/>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18"/>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18"/>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18"/>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0" name="Google Shape;690;p18"/>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1" name="Google Shape;691;p18"/>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2" name="Google Shape;692;p18"/>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3" name="Google Shape;693;p18"/>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4" name="Google Shape;694;p18"/>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5" name="Google Shape;695;p18"/>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6" name="Google Shape;696;p18"/>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7" name="Google Shape;697;p18"/>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8" name="Google Shape;698;p18"/>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9" name="Google Shape;699;p18"/>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0" name="Google Shape;700;p18"/>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1" name="Google Shape;701;p18"/>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2" name="Google Shape;702;p18"/>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3" name="Google Shape;703;p18"/>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4" name="Google Shape;704;p18"/>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5" name="Google Shape;705;p18"/>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6" name="Google Shape;706;p18"/>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7" name="Google Shape;707;p18"/>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8" name="Google Shape;708;p18"/>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709" name="Google Shape;709;p18"/>
            <p:cNvGrpSpPr/>
            <p:nvPr/>
          </p:nvGrpSpPr>
          <p:grpSpPr>
            <a:xfrm>
              <a:off x="-298500" y="7045279"/>
              <a:ext cx="10107900" cy="5211754"/>
              <a:chOff x="-298500" y="7045279"/>
              <a:chExt cx="10107900" cy="5211754"/>
            </a:xfrm>
          </p:grpSpPr>
          <p:cxnSp>
            <p:nvCxnSpPr>
              <p:cNvPr id="710" name="Google Shape;710;p18"/>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1" name="Google Shape;711;p18"/>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2" name="Google Shape;712;p18"/>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3" name="Google Shape;713;p18"/>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4" name="Google Shape;714;p18"/>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5" name="Google Shape;715;p18"/>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6" name="Google Shape;716;p18"/>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7" name="Google Shape;717;p18"/>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8" name="Google Shape;718;p18"/>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9" name="Google Shape;719;p18"/>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20" name="Google Shape;720;p18"/>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21" name="Google Shape;721;p18"/>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22" name="Google Shape;722;p18"/>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23" name="Google Shape;723;p18"/>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724" name="Google Shape;724;p18"/>
          <p:cNvSpPr/>
          <p:nvPr/>
        </p:nvSpPr>
        <p:spPr>
          <a:xfrm>
            <a:off x="-1112925" y="3204200"/>
            <a:ext cx="5056335" cy="2984603"/>
          </a:xfrm>
          <a:custGeom>
            <a:avLst/>
            <a:gdLst/>
            <a:ahLst/>
            <a:cxnLst/>
            <a:rect l="l" t="t" r="r" b="b"/>
            <a:pathLst>
              <a:path w="98665" h="58239" extrusionOk="0">
                <a:moveTo>
                  <a:pt x="3800" y="23587"/>
                </a:moveTo>
                <a:cubicBezTo>
                  <a:pt x="1459" y="18785"/>
                  <a:pt x="0" y="9909"/>
                  <a:pt x="4377" y="5776"/>
                </a:cubicBezTo>
                <a:cubicBezTo>
                  <a:pt x="10456" y="1"/>
                  <a:pt x="21125" y="1490"/>
                  <a:pt x="27630" y="5654"/>
                </a:cubicBezTo>
                <a:cubicBezTo>
                  <a:pt x="32493" y="8815"/>
                  <a:pt x="36475" y="13952"/>
                  <a:pt x="42220" y="14712"/>
                </a:cubicBezTo>
                <a:cubicBezTo>
                  <a:pt x="50700" y="15806"/>
                  <a:pt x="57326" y="6779"/>
                  <a:pt x="65837" y="5806"/>
                </a:cubicBezTo>
                <a:cubicBezTo>
                  <a:pt x="71309" y="5198"/>
                  <a:pt x="76993" y="8481"/>
                  <a:pt x="79211" y="13496"/>
                </a:cubicBezTo>
                <a:cubicBezTo>
                  <a:pt x="80792" y="17022"/>
                  <a:pt x="80822" y="21308"/>
                  <a:pt x="83376" y="24256"/>
                </a:cubicBezTo>
                <a:cubicBezTo>
                  <a:pt x="84987" y="26141"/>
                  <a:pt x="87479" y="27144"/>
                  <a:pt x="89607" y="28451"/>
                </a:cubicBezTo>
                <a:cubicBezTo>
                  <a:pt x="94227" y="31338"/>
                  <a:pt x="98665" y="37721"/>
                  <a:pt x="97418" y="43041"/>
                </a:cubicBezTo>
                <a:cubicBezTo>
                  <a:pt x="96537" y="46658"/>
                  <a:pt x="93011" y="50427"/>
                  <a:pt x="90002" y="52099"/>
                </a:cubicBezTo>
                <a:cubicBezTo>
                  <a:pt x="87023" y="53770"/>
                  <a:pt x="83588" y="54500"/>
                  <a:pt x="80184" y="55047"/>
                </a:cubicBezTo>
                <a:cubicBezTo>
                  <a:pt x="61248" y="58238"/>
                  <a:pt x="42129" y="53162"/>
                  <a:pt x="24560" y="43740"/>
                </a:cubicBezTo>
                <a:cubicBezTo>
                  <a:pt x="24499" y="43740"/>
                  <a:pt x="10122" y="36658"/>
                  <a:pt x="3800" y="235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8"/>
          <p:cNvSpPr txBox="1">
            <a:spLocks noGrp="1"/>
          </p:cNvSpPr>
          <p:nvPr>
            <p:ph type="subTitle" idx="1"/>
          </p:nvPr>
        </p:nvSpPr>
        <p:spPr>
          <a:xfrm>
            <a:off x="4724396" y="1299425"/>
            <a:ext cx="3305100" cy="342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26" name="Google Shape;726;p18"/>
          <p:cNvSpPr txBox="1">
            <a:spLocks noGrp="1"/>
          </p:cNvSpPr>
          <p:nvPr>
            <p:ph type="subTitle" idx="2"/>
          </p:nvPr>
        </p:nvSpPr>
        <p:spPr>
          <a:xfrm>
            <a:off x="4724396" y="2358197"/>
            <a:ext cx="3305100" cy="342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27" name="Google Shape;727;p18"/>
          <p:cNvSpPr txBox="1">
            <a:spLocks noGrp="1"/>
          </p:cNvSpPr>
          <p:nvPr>
            <p:ph type="subTitle" idx="3"/>
          </p:nvPr>
        </p:nvSpPr>
        <p:spPr>
          <a:xfrm>
            <a:off x="4724396" y="3416968"/>
            <a:ext cx="3305100" cy="342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28" name="Google Shape;728;p18"/>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a:endParaRPr/>
          </a:p>
        </p:txBody>
      </p:sp>
      <p:sp>
        <p:nvSpPr>
          <p:cNvPr id="729" name="Google Shape;729;p18"/>
          <p:cNvSpPr txBox="1">
            <a:spLocks noGrp="1"/>
          </p:cNvSpPr>
          <p:nvPr>
            <p:ph type="subTitle" idx="4"/>
          </p:nvPr>
        </p:nvSpPr>
        <p:spPr>
          <a:xfrm>
            <a:off x="4724400" y="1706600"/>
            <a:ext cx="3305100" cy="444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30" name="Google Shape;730;p18"/>
          <p:cNvSpPr txBox="1">
            <a:spLocks noGrp="1"/>
          </p:cNvSpPr>
          <p:nvPr>
            <p:ph type="subTitle" idx="5"/>
          </p:nvPr>
        </p:nvSpPr>
        <p:spPr>
          <a:xfrm>
            <a:off x="4724400" y="2765375"/>
            <a:ext cx="3305100" cy="444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31" name="Google Shape;731;p18"/>
          <p:cNvSpPr txBox="1">
            <a:spLocks noGrp="1"/>
          </p:cNvSpPr>
          <p:nvPr>
            <p:ph type="subTitle" idx="6"/>
          </p:nvPr>
        </p:nvSpPr>
        <p:spPr>
          <a:xfrm>
            <a:off x="4724400" y="3824150"/>
            <a:ext cx="3305100" cy="444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six columns">
  <p:cSld name="CUSTOM_15">
    <p:spTree>
      <p:nvGrpSpPr>
        <p:cNvPr id="1" name="Shape 732"/>
        <p:cNvGrpSpPr/>
        <p:nvPr/>
      </p:nvGrpSpPr>
      <p:grpSpPr>
        <a:xfrm>
          <a:off x="0" y="0"/>
          <a:ext cx="0" cy="0"/>
          <a:chOff x="0" y="0"/>
          <a:chExt cx="0" cy="0"/>
        </a:xfrm>
      </p:grpSpPr>
      <p:grpSp>
        <p:nvGrpSpPr>
          <p:cNvPr id="733" name="Google Shape;733;p19"/>
          <p:cNvGrpSpPr/>
          <p:nvPr/>
        </p:nvGrpSpPr>
        <p:grpSpPr>
          <a:xfrm>
            <a:off x="-481950" y="-257250"/>
            <a:ext cx="10107900" cy="5658000"/>
            <a:chOff x="-298500" y="6796775"/>
            <a:chExt cx="10107900" cy="5658000"/>
          </a:xfrm>
        </p:grpSpPr>
        <p:grpSp>
          <p:nvGrpSpPr>
            <p:cNvPr id="734" name="Google Shape;734;p19"/>
            <p:cNvGrpSpPr/>
            <p:nvPr/>
          </p:nvGrpSpPr>
          <p:grpSpPr>
            <a:xfrm>
              <a:off x="-95250" y="6796775"/>
              <a:ext cx="9621724" cy="5658000"/>
              <a:chOff x="-95250" y="6796775"/>
              <a:chExt cx="9621724" cy="5658000"/>
            </a:xfrm>
          </p:grpSpPr>
          <p:cxnSp>
            <p:nvCxnSpPr>
              <p:cNvPr id="735" name="Google Shape;735;p19"/>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36" name="Google Shape;736;p19"/>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37" name="Google Shape;737;p19"/>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38" name="Google Shape;738;p19"/>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39" name="Google Shape;739;p19"/>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0" name="Google Shape;740;p19"/>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1" name="Google Shape;741;p19"/>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2" name="Google Shape;742;p19"/>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3" name="Google Shape;743;p19"/>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4" name="Google Shape;744;p19"/>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5" name="Google Shape;745;p19"/>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6" name="Google Shape;746;p19"/>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7" name="Google Shape;747;p19"/>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8" name="Google Shape;748;p19"/>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9" name="Google Shape;749;p19"/>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0" name="Google Shape;750;p19"/>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1" name="Google Shape;751;p19"/>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2" name="Google Shape;752;p19"/>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3" name="Google Shape;753;p19"/>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4" name="Google Shape;754;p19"/>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5" name="Google Shape;755;p19"/>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6" name="Google Shape;756;p19"/>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7" name="Google Shape;757;p19"/>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8" name="Google Shape;758;p19"/>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9" name="Google Shape;759;p19"/>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760" name="Google Shape;760;p19"/>
            <p:cNvGrpSpPr/>
            <p:nvPr/>
          </p:nvGrpSpPr>
          <p:grpSpPr>
            <a:xfrm>
              <a:off x="-298500" y="7045279"/>
              <a:ext cx="10107900" cy="5211754"/>
              <a:chOff x="-298500" y="7045279"/>
              <a:chExt cx="10107900" cy="5211754"/>
            </a:xfrm>
          </p:grpSpPr>
          <p:cxnSp>
            <p:nvCxnSpPr>
              <p:cNvPr id="761" name="Google Shape;761;p19"/>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62" name="Google Shape;762;p19"/>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63" name="Google Shape;763;p19"/>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64" name="Google Shape;764;p19"/>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65" name="Google Shape;765;p19"/>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66" name="Google Shape;766;p19"/>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67" name="Google Shape;767;p19"/>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68" name="Google Shape;768;p19"/>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69" name="Google Shape;769;p19"/>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70" name="Google Shape;770;p19"/>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71" name="Google Shape;771;p19"/>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72" name="Google Shape;772;p19"/>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73" name="Google Shape;773;p19"/>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74" name="Google Shape;774;p19"/>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775" name="Google Shape;775;p19"/>
          <p:cNvSpPr/>
          <p:nvPr/>
        </p:nvSpPr>
        <p:spPr>
          <a:xfrm rot="-5911358">
            <a:off x="7303541" y="-699809"/>
            <a:ext cx="2142018" cy="2743439"/>
          </a:xfrm>
          <a:custGeom>
            <a:avLst/>
            <a:gdLst/>
            <a:ahLst/>
            <a:cxnLst/>
            <a:rect l="l" t="t" r="r" b="b"/>
            <a:pathLst>
              <a:path w="61491" h="78756" extrusionOk="0">
                <a:moveTo>
                  <a:pt x="59728" y="11612"/>
                </a:moveTo>
                <a:cubicBezTo>
                  <a:pt x="59697" y="10822"/>
                  <a:pt x="59576" y="10031"/>
                  <a:pt x="59394" y="9271"/>
                </a:cubicBezTo>
                <a:cubicBezTo>
                  <a:pt x="58451" y="5624"/>
                  <a:pt x="55776" y="2402"/>
                  <a:pt x="52220" y="1338"/>
                </a:cubicBezTo>
                <a:cubicBezTo>
                  <a:pt x="47630" y="1"/>
                  <a:pt x="42645" y="2432"/>
                  <a:pt x="39484" y="6049"/>
                </a:cubicBezTo>
                <a:cubicBezTo>
                  <a:pt x="36323" y="9636"/>
                  <a:pt x="34651" y="14196"/>
                  <a:pt x="32828" y="18664"/>
                </a:cubicBezTo>
                <a:cubicBezTo>
                  <a:pt x="31065" y="23071"/>
                  <a:pt x="28967" y="27570"/>
                  <a:pt x="25320" y="30700"/>
                </a:cubicBezTo>
                <a:cubicBezTo>
                  <a:pt x="20973" y="34378"/>
                  <a:pt x="15046" y="35594"/>
                  <a:pt x="10548" y="39059"/>
                </a:cubicBezTo>
                <a:cubicBezTo>
                  <a:pt x="4013" y="44074"/>
                  <a:pt x="0" y="53710"/>
                  <a:pt x="2432" y="61582"/>
                </a:cubicBezTo>
                <a:cubicBezTo>
                  <a:pt x="4772" y="68999"/>
                  <a:pt x="11064" y="78209"/>
                  <a:pt x="21338" y="78543"/>
                </a:cubicBezTo>
                <a:cubicBezTo>
                  <a:pt x="28967" y="78756"/>
                  <a:pt x="40639" y="75564"/>
                  <a:pt x="44226" y="69819"/>
                </a:cubicBezTo>
                <a:cubicBezTo>
                  <a:pt x="44287" y="69789"/>
                  <a:pt x="61491" y="54226"/>
                  <a:pt x="59728" y="11612"/>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9"/>
          <p:cNvSpPr/>
          <p:nvPr/>
        </p:nvSpPr>
        <p:spPr>
          <a:xfrm>
            <a:off x="115600" y="3033375"/>
            <a:ext cx="713549" cy="816120"/>
          </a:xfrm>
          <a:custGeom>
            <a:avLst/>
            <a:gdLst/>
            <a:ahLst/>
            <a:cxnLst/>
            <a:rect l="l" t="t" r="r" b="b"/>
            <a:pathLst>
              <a:path w="37844" h="43284" extrusionOk="0">
                <a:moveTo>
                  <a:pt x="9271" y="40305"/>
                </a:moveTo>
                <a:cubicBezTo>
                  <a:pt x="13223" y="42828"/>
                  <a:pt x="18694" y="43284"/>
                  <a:pt x="22858" y="41156"/>
                </a:cubicBezTo>
                <a:cubicBezTo>
                  <a:pt x="23010" y="41065"/>
                  <a:pt x="23162" y="41004"/>
                  <a:pt x="23314" y="40883"/>
                </a:cubicBezTo>
                <a:cubicBezTo>
                  <a:pt x="26445" y="39089"/>
                  <a:pt x="28725" y="36019"/>
                  <a:pt x="29789" y="32615"/>
                </a:cubicBezTo>
                <a:cubicBezTo>
                  <a:pt x="30852" y="29211"/>
                  <a:pt x="30822" y="25533"/>
                  <a:pt x="32068" y="22189"/>
                </a:cubicBezTo>
                <a:cubicBezTo>
                  <a:pt x="33740" y="17630"/>
                  <a:pt x="37843" y="13831"/>
                  <a:pt x="36476" y="8663"/>
                </a:cubicBezTo>
                <a:cubicBezTo>
                  <a:pt x="35564" y="5168"/>
                  <a:pt x="32433" y="2523"/>
                  <a:pt x="28755" y="1794"/>
                </a:cubicBezTo>
                <a:cubicBezTo>
                  <a:pt x="19788" y="1"/>
                  <a:pt x="9180" y="5563"/>
                  <a:pt x="3253" y="15350"/>
                </a:cubicBezTo>
                <a:cubicBezTo>
                  <a:pt x="2128" y="17265"/>
                  <a:pt x="973" y="20214"/>
                  <a:pt x="669" y="23071"/>
                </a:cubicBezTo>
                <a:cubicBezTo>
                  <a:pt x="1" y="29758"/>
                  <a:pt x="3192" y="36202"/>
                  <a:pt x="8724" y="40001"/>
                </a:cubicBezTo>
                <a:cubicBezTo>
                  <a:pt x="8937" y="40092"/>
                  <a:pt x="9119" y="40214"/>
                  <a:pt x="9271" y="40305"/>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9"/>
          <p:cNvSpPr/>
          <p:nvPr/>
        </p:nvSpPr>
        <p:spPr>
          <a:xfrm>
            <a:off x="713225" y="4236500"/>
            <a:ext cx="713575" cy="714325"/>
          </a:xfrm>
          <a:custGeom>
            <a:avLst/>
            <a:gdLst/>
            <a:ahLst/>
            <a:cxnLst/>
            <a:rect l="l" t="t" r="r" b="b"/>
            <a:pathLst>
              <a:path w="28543" h="28573" extrusionOk="0">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9"/>
          <p:cNvSpPr txBox="1">
            <a:spLocks noGrp="1"/>
          </p:cNvSpPr>
          <p:nvPr>
            <p:ph type="subTitle" idx="1"/>
          </p:nvPr>
        </p:nvSpPr>
        <p:spPr>
          <a:xfrm>
            <a:off x="1347311" y="1790638"/>
            <a:ext cx="20484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79" name="Google Shape;779;p19"/>
          <p:cNvSpPr txBox="1">
            <a:spLocks noGrp="1"/>
          </p:cNvSpPr>
          <p:nvPr>
            <p:ph type="subTitle" idx="2"/>
          </p:nvPr>
        </p:nvSpPr>
        <p:spPr>
          <a:xfrm>
            <a:off x="3547796" y="1790638"/>
            <a:ext cx="20484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0" name="Google Shape;780;p19"/>
          <p:cNvSpPr txBox="1">
            <a:spLocks noGrp="1"/>
          </p:cNvSpPr>
          <p:nvPr>
            <p:ph type="subTitle" idx="3"/>
          </p:nvPr>
        </p:nvSpPr>
        <p:spPr>
          <a:xfrm>
            <a:off x="5748281" y="1790638"/>
            <a:ext cx="20484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1" name="Google Shape;781;p19"/>
          <p:cNvSpPr txBox="1">
            <a:spLocks noGrp="1"/>
          </p:cNvSpPr>
          <p:nvPr>
            <p:ph type="subTitle" idx="4"/>
          </p:nvPr>
        </p:nvSpPr>
        <p:spPr>
          <a:xfrm>
            <a:off x="1347311" y="2921614"/>
            <a:ext cx="20484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2" name="Google Shape;782;p19"/>
          <p:cNvSpPr txBox="1">
            <a:spLocks noGrp="1"/>
          </p:cNvSpPr>
          <p:nvPr>
            <p:ph type="subTitle" idx="5"/>
          </p:nvPr>
        </p:nvSpPr>
        <p:spPr>
          <a:xfrm>
            <a:off x="3547796" y="2921614"/>
            <a:ext cx="20484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3" name="Google Shape;783;p19"/>
          <p:cNvSpPr txBox="1">
            <a:spLocks noGrp="1"/>
          </p:cNvSpPr>
          <p:nvPr>
            <p:ph type="subTitle" idx="6"/>
          </p:nvPr>
        </p:nvSpPr>
        <p:spPr>
          <a:xfrm>
            <a:off x="5748281" y="2921614"/>
            <a:ext cx="20484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4" name="Google Shape;784;p19"/>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a:endParaRPr/>
          </a:p>
        </p:txBody>
      </p:sp>
      <p:sp>
        <p:nvSpPr>
          <p:cNvPr id="785" name="Google Shape;785;p19"/>
          <p:cNvSpPr txBox="1">
            <a:spLocks noGrp="1"/>
          </p:cNvSpPr>
          <p:nvPr>
            <p:ph type="subTitle" idx="7"/>
          </p:nvPr>
        </p:nvSpPr>
        <p:spPr>
          <a:xfrm>
            <a:off x="1347300" y="2209138"/>
            <a:ext cx="2048400" cy="49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6" name="Google Shape;786;p19"/>
          <p:cNvSpPr txBox="1">
            <a:spLocks noGrp="1"/>
          </p:cNvSpPr>
          <p:nvPr>
            <p:ph type="subTitle" idx="8"/>
          </p:nvPr>
        </p:nvSpPr>
        <p:spPr>
          <a:xfrm>
            <a:off x="3547787" y="2209138"/>
            <a:ext cx="2048400" cy="49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7" name="Google Shape;787;p19"/>
          <p:cNvSpPr txBox="1">
            <a:spLocks noGrp="1"/>
          </p:cNvSpPr>
          <p:nvPr>
            <p:ph type="subTitle" idx="9"/>
          </p:nvPr>
        </p:nvSpPr>
        <p:spPr>
          <a:xfrm>
            <a:off x="5748275" y="2209138"/>
            <a:ext cx="2048400" cy="49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8" name="Google Shape;788;p19"/>
          <p:cNvSpPr txBox="1">
            <a:spLocks noGrp="1"/>
          </p:cNvSpPr>
          <p:nvPr>
            <p:ph type="subTitle" idx="13"/>
          </p:nvPr>
        </p:nvSpPr>
        <p:spPr>
          <a:xfrm>
            <a:off x="1347300" y="3340112"/>
            <a:ext cx="2048400" cy="49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9" name="Google Shape;789;p19"/>
          <p:cNvSpPr txBox="1">
            <a:spLocks noGrp="1"/>
          </p:cNvSpPr>
          <p:nvPr>
            <p:ph type="subTitle" idx="14"/>
          </p:nvPr>
        </p:nvSpPr>
        <p:spPr>
          <a:xfrm>
            <a:off x="3547787" y="3340112"/>
            <a:ext cx="2048400" cy="49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90" name="Google Shape;790;p19"/>
          <p:cNvSpPr txBox="1">
            <a:spLocks noGrp="1"/>
          </p:cNvSpPr>
          <p:nvPr>
            <p:ph type="subTitle" idx="15"/>
          </p:nvPr>
        </p:nvSpPr>
        <p:spPr>
          <a:xfrm>
            <a:off x="5748274" y="3340112"/>
            <a:ext cx="2048400" cy="49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20">
    <p:spTree>
      <p:nvGrpSpPr>
        <p:cNvPr id="1" name="Shape 947"/>
        <p:cNvGrpSpPr/>
        <p:nvPr/>
      </p:nvGrpSpPr>
      <p:grpSpPr>
        <a:xfrm>
          <a:off x="0" y="0"/>
          <a:ext cx="0" cy="0"/>
          <a:chOff x="0" y="0"/>
          <a:chExt cx="0" cy="0"/>
        </a:xfrm>
      </p:grpSpPr>
      <p:grpSp>
        <p:nvGrpSpPr>
          <p:cNvPr id="948" name="Google Shape;948;p23"/>
          <p:cNvGrpSpPr/>
          <p:nvPr/>
        </p:nvGrpSpPr>
        <p:grpSpPr>
          <a:xfrm>
            <a:off x="-481950" y="-257250"/>
            <a:ext cx="10107900" cy="5658000"/>
            <a:chOff x="-298500" y="6796775"/>
            <a:chExt cx="10107900" cy="5658000"/>
          </a:xfrm>
        </p:grpSpPr>
        <p:grpSp>
          <p:nvGrpSpPr>
            <p:cNvPr id="949" name="Google Shape;949;p23"/>
            <p:cNvGrpSpPr/>
            <p:nvPr/>
          </p:nvGrpSpPr>
          <p:grpSpPr>
            <a:xfrm>
              <a:off x="-95250" y="6796775"/>
              <a:ext cx="9621724" cy="5658000"/>
              <a:chOff x="-95250" y="6796775"/>
              <a:chExt cx="9621724" cy="5658000"/>
            </a:xfrm>
          </p:grpSpPr>
          <p:cxnSp>
            <p:nvCxnSpPr>
              <p:cNvPr id="950" name="Google Shape;950;p23"/>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1" name="Google Shape;951;p23"/>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2" name="Google Shape;952;p23"/>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3" name="Google Shape;953;p23"/>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4" name="Google Shape;954;p23"/>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5" name="Google Shape;955;p23"/>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6" name="Google Shape;956;p23"/>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7" name="Google Shape;957;p23"/>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8" name="Google Shape;958;p23"/>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9" name="Google Shape;959;p23"/>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0" name="Google Shape;960;p23"/>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1" name="Google Shape;961;p23"/>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2" name="Google Shape;962;p23"/>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3" name="Google Shape;963;p23"/>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4" name="Google Shape;964;p23"/>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5" name="Google Shape;965;p23"/>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6" name="Google Shape;966;p23"/>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7" name="Google Shape;967;p23"/>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8" name="Google Shape;968;p23"/>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9" name="Google Shape;969;p23"/>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70" name="Google Shape;970;p23"/>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71" name="Google Shape;971;p23"/>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72" name="Google Shape;972;p23"/>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73" name="Google Shape;973;p23"/>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74" name="Google Shape;974;p23"/>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975" name="Google Shape;975;p23"/>
            <p:cNvGrpSpPr/>
            <p:nvPr/>
          </p:nvGrpSpPr>
          <p:grpSpPr>
            <a:xfrm>
              <a:off x="-298500" y="7045279"/>
              <a:ext cx="10107900" cy="5211754"/>
              <a:chOff x="-298500" y="7045279"/>
              <a:chExt cx="10107900" cy="5211754"/>
            </a:xfrm>
          </p:grpSpPr>
          <p:cxnSp>
            <p:nvCxnSpPr>
              <p:cNvPr id="976" name="Google Shape;976;p23"/>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77" name="Google Shape;977;p23"/>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78" name="Google Shape;978;p23"/>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79" name="Google Shape;979;p23"/>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0" name="Google Shape;980;p23"/>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1" name="Google Shape;981;p23"/>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2" name="Google Shape;982;p23"/>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3" name="Google Shape;983;p23"/>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4" name="Google Shape;984;p23"/>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5" name="Google Shape;985;p23"/>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6" name="Google Shape;986;p23"/>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7" name="Google Shape;987;p23"/>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8" name="Google Shape;988;p23"/>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9" name="Google Shape;989;p23"/>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990" name="Google Shape;990;p23"/>
          <p:cNvSpPr/>
          <p:nvPr/>
        </p:nvSpPr>
        <p:spPr>
          <a:xfrm>
            <a:off x="4033210" y="1620814"/>
            <a:ext cx="5434634" cy="3841960"/>
          </a:xfrm>
          <a:custGeom>
            <a:avLst/>
            <a:gdLst/>
            <a:ahLst/>
            <a:cxnLst/>
            <a:rect l="l" t="t" r="r" b="b"/>
            <a:pathLst>
              <a:path w="131311" h="92829" extrusionOk="0">
                <a:moveTo>
                  <a:pt x="131310" y="670"/>
                </a:moveTo>
                <a:cubicBezTo>
                  <a:pt x="124684" y="1"/>
                  <a:pt x="119912" y="1217"/>
                  <a:pt x="115353" y="3770"/>
                </a:cubicBezTo>
                <a:cubicBezTo>
                  <a:pt x="112222" y="5502"/>
                  <a:pt x="109851" y="8420"/>
                  <a:pt x="106811" y="10366"/>
                </a:cubicBezTo>
                <a:cubicBezTo>
                  <a:pt x="98909" y="15411"/>
                  <a:pt x="88604" y="12737"/>
                  <a:pt x="79273" y="13527"/>
                </a:cubicBezTo>
                <a:cubicBezTo>
                  <a:pt x="68331" y="14469"/>
                  <a:pt x="57996" y="20852"/>
                  <a:pt x="52221" y="30214"/>
                </a:cubicBezTo>
                <a:cubicBezTo>
                  <a:pt x="47357" y="38117"/>
                  <a:pt x="45564" y="47843"/>
                  <a:pt x="39455" y="54774"/>
                </a:cubicBezTo>
                <a:cubicBezTo>
                  <a:pt x="35382" y="59394"/>
                  <a:pt x="29850" y="62312"/>
                  <a:pt x="24378" y="65047"/>
                </a:cubicBezTo>
                <a:cubicBezTo>
                  <a:pt x="18907" y="67813"/>
                  <a:pt x="12554" y="71400"/>
                  <a:pt x="8299" y="75838"/>
                </a:cubicBezTo>
                <a:cubicBezTo>
                  <a:pt x="4074" y="80276"/>
                  <a:pt x="882" y="85929"/>
                  <a:pt x="1" y="92829"/>
                </a:cubicBezTo>
                <a:lnTo>
                  <a:pt x="124867" y="92829"/>
                </a:lnTo>
                <a:cubicBezTo>
                  <a:pt x="128423" y="92829"/>
                  <a:pt x="131310" y="89911"/>
                  <a:pt x="131310" y="86355"/>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3"/>
          <p:cNvSpPr/>
          <p:nvPr/>
        </p:nvSpPr>
        <p:spPr>
          <a:xfrm>
            <a:off x="-95250" y="-95250"/>
            <a:ext cx="2087083" cy="1700643"/>
          </a:xfrm>
          <a:custGeom>
            <a:avLst/>
            <a:gdLst/>
            <a:ahLst/>
            <a:cxnLst/>
            <a:rect l="l" t="t" r="r" b="b"/>
            <a:pathLst>
              <a:path w="42191" h="34379" extrusionOk="0">
                <a:moveTo>
                  <a:pt x="42190" y="1"/>
                </a:moveTo>
                <a:cubicBezTo>
                  <a:pt x="41673" y="5351"/>
                  <a:pt x="37084" y="10183"/>
                  <a:pt x="32251" y="12554"/>
                </a:cubicBezTo>
                <a:cubicBezTo>
                  <a:pt x="27418" y="14956"/>
                  <a:pt x="22068" y="16050"/>
                  <a:pt x="17174" y="18299"/>
                </a:cubicBezTo>
                <a:cubicBezTo>
                  <a:pt x="9758" y="21643"/>
                  <a:pt x="3740" y="27205"/>
                  <a:pt x="1" y="34378"/>
                </a:cubicBezTo>
                <a:lnTo>
                  <a:pt x="1" y="6445"/>
                </a:lnTo>
                <a:cubicBezTo>
                  <a:pt x="1" y="2888"/>
                  <a:pt x="2888" y="1"/>
                  <a:pt x="6445" y="1"/>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21">
    <p:spTree>
      <p:nvGrpSpPr>
        <p:cNvPr id="1" name="Shape 992"/>
        <p:cNvGrpSpPr/>
        <p:nvPr/>
      </p:nvGrpSpPr>
      <p:grpSpPr>
        <a:xfrm>
          <a:off x="0" y="0"/>
          <a:ext cx="0" cy="0"/>
          <a:chOff x="0" y="0"/>
          <a:chExt cx="0" cy="0"/>
        </a:xfrm>
      </p:grpSpPr>
      <p:grpSp>
        <p:nvGrpSpPr>
          <p:cNvPr id="993" name="Google Shape;993;p24"/>
          <p:cNvGrpSpPr/>
          <p:nvPr/>
        </p:nvGrpSpPr>
        <p:grpSpPr>
          <a:xfrm>
            <a:off x="-481950" y="-257250"/>
            <a:ext cx="10107900" cy="5658000"/>
            <a:chOff x="-298500" y="6796775"/>
            <a:chExt cx="10107900" cy="5658000"/>
          </a:xfrm>
        </p:grpSpPr>
        <p:grpSp>
          <p:nvGrpSpPr>
            <p:cNvPr id="994" name="Google Shape;994;p24"/>
            <p:cNvGrpSpPr/>
            <p:nvPr/>
          </p:nvGrpSpPr>
          <p:grpSpPr>
            <a:xfrm>
              <a:off x="-95250" y="6796775"/>
              <a:ext cx="9621724" cy="5658000"/>
              <a:chOff x="-95250" y="6796775"/>
              <a:chExt cx="9621724" cy="5658000"/>
            </a:xfrm>
          </p:grpSpPr>
          <p:cxnSp>
            <p:nvCxnSpPr>
              <p:cNvPr id="995" name="Google Shape;995;p24"/>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96" name="Google Shape;996;p24"/>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97" name="Google Shape;997;p24"/>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98" name="Google Shape;998;p24"/>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99" name="Google Shape;999;p24"/>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0" name="Google Shape;1000;p24"/>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1" name="Google Shape;1001;p24"/>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2" name="Google Shape;1002;p24"/>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3" name="Google Shape;1003;p24"/>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4" name="Google Shape;1004;p24"/>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5" name="Google Shape;1005;p24"/>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6" name="Google Shape;1006;p24"/>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7" name="Google Shape;1007;p24"/>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8" name="Google Shape;1008;p24"/>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9" name="Google Shape;1009;p24"/>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0" name="Google Shape;1010;p24"/>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1" name="Google Shape;1011;p24"/>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2" name="Google Shape;1012;p24"/>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3" name="Google Shape;1013;p24"/>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4" name="Google Shape;1014;p24"/>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5" name="Google Shape;1015;p24"/>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6" name="Google Shape;1016;p24"/>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7" name="Google Shape;1017;p24"/>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8" name="Google Shape;1018;p24"/>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9" name="Google Shape;1019;p24"/>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1020" name="Google Shape;1020;p24"/>
            <p:cNvGrpSpPr/>
            <p:nvPr/>
          </p:nvGrpSpPr>
          <p:grpSpPr>
            <a:xfrm>
              <a:off x="-298500" y="7045279"/>
              <a:ext cx="10107900" cy="5211754"/>
              <a:chOff x="-298500" y="7045279"/>
              <a:chExt cx="10107900" cy="5211754"/>
            </a:xfrm>
          </p:grpSpPr>
          <p:cxnSp>
            <p:nvCxnSpPr>
              <p:cNvPr id="1021" name="Google Shape;1021;p24"/>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2" name="Google Shape;1022;p24"/>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3" name="Google Shape;1023;p24"/>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4" name="Google Shape;1024;p24"/>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5" name="Google Shape;1025;p24"/>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6" name="Google Shape;1026;p24"/>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7" name="Google Shape;1027;p24"/>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8" name="Google Shape;1028;p24"/>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9" name="Google Shape;1029;p24"/>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30" name="Google Shape;1030;p24"/>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31" name="Google Shape;1031;p24"/>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32" name="Google Shape;1032;p24"/>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33" name="Google Shape;1033;p24"/>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34" name="Google Shape;1034;p24"/>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1035" name="Google Shape;1035;p24"/>
          <p:cNvSpPr/>
          <p:nvPr/>
        </p:nvSpPr>
        <p:spPr>
          <a:xfrm rot="10800000" flipH="1">
            <a:off x="-95250" y="3809550"/>
            <a:ext cx="1746180" cy="1422861"/>
          </a:xfrm>
          <a:custGeom>
            <a:avLst/>
            <a:gdLst/>
            <a:ahLst/>
            <a:cxnLst/>
            <a:rect l="l" t="t" r="r" b="b"/>
            <a:pathLst>
              <a:path w="42191" h="34379" extrusionOk="0">
                <a:moveTo>
                  <a:pt x="42190" y="1"/>
                </a:moveTo>
                <a:cubicBezTo>
                  <a:pt x="41673" y="5351"/>
                  <a:pt x="37084" y="10183"/>
                  <a:pt x="32251" y="12554"/>
                </a:cubicBezTo>
                <a:cubicBezTo>
                  <a:pt x="27418" y="14956"/>
                  <a:pt x="22068" y="16050"/>
                  <a:pt x="17174" y="18299"/>
                </a:cubicBezTo>
                <a:cubicBezTo>
                  <a:pt x="9758" y="21643"/>
                  <a:pt x="3740" y="27205"/>
                  <a:pt x="1" y="34378"/>
                </a:cubicBezTo>
                <a:lnTo>
                  <a:pt x="1" y="6445"/>
                </a:lnTo>
                <a:cubicBezTo>
                  <a:pt x="1" y="2888"/>
                  <a:pt x="2888" y="1"/>
                  <a:pt x="6445" y="1"/>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4"/>
          <p:cNvSpPr/>
          <p:nvPr/>
        </p:nvSpPr>
        <p:spPr>
          <a:xfrm rot="627001">
            <a:off x="7904813" y="-547504"/>
            <a:ext cx="2111177" cy="2833658"/>
          </a:xfrm>
          <a:custGeom>
            <a:avLst/>
            <a:gdLst/>
            <a:ahLst/>
            <a:cxnLst/>
            <a:rect l="l" t="t" r="r" b="b"/>
            <a:pathLst>
              <a:path w="75230" h="100975" extrusionOk="0">
                <a:moveTo>
                  <a:pt x="70914" y="86506"/>
                </a:moveTo>
                <a:cubicBezTo>
                  <a:pt x="69363" y="92160"/>
                  <a:pt x="64166" y="100427"/>
                  <a:pt x="57600" y="100671"/>
                </a:cubicBezTo>
                <a:cubicBezTo>
                  <a:pt x="48421" y="100975"/>
                  <a:pt x="40731" y="92069"/>
                  <a:pt x="38451" y="83953"/>
                </a:cubicBezTo>
                <a:cubicBezTo>
                  <a:pt x="36718" y="77874"/>
                  <a:pt x="37174" y="70761"/>
                  <a:pt x="33010" y="65959"/>
                </a:cubicBezTo>
                <a:cubicBezTo>
                  <a:pt x="26840" y="58937"/>
                  <a:pt x="14894" y="61521"/>
                  <a:pt x="7204" y="56171"/>
                </a:cubicBezTo>
                <a:cubicBezTo>
                  <a:pt x="2311" y="52706"/>
                  <a:pt x="0" y="45959"/>
                  <a:pt x="1824" y="40214"/>
                </a:cubicBezTo>
                <a:cubicBezTo>
                  <a:pt x="3101" y="36171"/>
                  <a:pt x="6140" y="32645"/>
                  <a:pt x="6171" y="28420"/>
                </a:cubicBezTo>
                <a:cubicBezTo>
                  <a:pt x="6232" y="25685"/>
                  <a:pt x="4925" y="23101"/>
                  <a:pt x="4134" y="20487"/>
                </a:cubicBezTo>
                <a:cubicBezTo>
                  <a:pt x="2432" y="14742"/>
                  <a:pt x="3405" y="6323"/>
                  <a:pt x="8268" y="2858"/>
                </a:cubicBezTo>
                <a:cubicBezTo>
                  <a:pt x="11581" y="517"/>
                  <a:pt x="17204" y="0"/>
                  <a:pt x="20882" y="821"/>
                </a:cubicBezTo>
                <a:cubicBezTo>
                  <a:pt x="24530" y="1642"/>
                  <a:pt x="27873" y="3496"/>
                  <a:pt x="31065" y="5472"/>
                </a:cubicBezTo>
                <a:cubicBezTo>
                  <a:pt x="48998" y="16566"/>
                  <a:pt x="60974" y="34591"/>
                  <a:pt x="68543" y="54986"/>
                </a:cubicBezTo>
                <a:cubicBezTo>
                  <a:pt x="68543" y="54986"/>
                  <a:pt x="75230" y="71217"/>
                  <a:pt x="70914" y="86506"/>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000"/>
              <a:buFont typeface="Open Sans"/>
              <a:buNone/>
              <a:defRPr sz="3000" b="1">
                <a:solidFill>
                  <a:schemeClr val="lt1"/>
                </a:solidFill>
                <a:latin typeface="Open Sans"/>
                <a:ea typeface="Open Sans"/>
                <a:cs typeface="Open Sans"/>
                <a:sym typeface="Open Sans"/>
              </a:defRPr>
            </a:lvl1pPr>
            <a:lvl2pPr lvl="1">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2pPr>
            <a:lvl3pPr lvl="2">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3pPr>
            <a:lvl4pPr lvl="3">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4pPr>
            <a:lvl5pPr lvl="4">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5pPr>
            <a:lvl6pPr lvl="5">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6pPr>
            <a:lvl7pPr lvl="6">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7pPr>
            <a:lvl8pPr lvl="7">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8pPr>
            <a:lvl9pPr lvl="8">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1pPr>
            <a:lvl2pPr marL="914400" lvl="1"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371600" lvl="2"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1828800" lvl="3"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2286000" lvl="4"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2743200" lvl="5"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3200400" lvl="6"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3657600" lvl="7"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4114800" lvl="8" indent="-317500">
              <a:lnSpc>
                <a:spcPct val="100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64" r:id="rId5"/>
    <p:sldLayoutId id="2147483665" r:id="rId6"/>
    <p:sldLayoutId id="2147483669" r:id="rId7"/>
    <p:sldLayoutId id="214748367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17.jpe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grpSp>
        <p:nvGrpSpPr>
          <p:cNvPr id="1047" name="Google Shape;1047;p28"/>
          <p:cNvGrpSpPr/>
          <p:nvPr/>
        </p:nvGrpSpPr>
        <p:grpSpPr>
          <a:xfrm flipH="1">
            <a:off x="7282710" y="771775"/>
            <a:ext cx="356339" cy="772858"/>
            <a:chOff x="7139725" y="911275"/>
            <a:chExt cx="356339" cy="772858"/>
          </a:xfrm>
        </p:grpSpPr>
        <p:sp>
          <p:nvSpPr>
            <p:cNvPr id="1048" name="Google Shape;1048;p28"/>
            <p:cNvSpPr/>
            <p:nvPr/>
          </p:nvSpPr>
          <p:spPr>
            <a:xfrm>
              <a:off x="7139738" y="911615"/>
              <a:ext cx="355941" cy="771080"/>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28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8"/>
            <p:cNvSpPr/>
            <p:nvPr/>
          </p:nvSpPr>
          <p:spPr>
            <a:xfrm>
              <a:off x="7139725" y="1279817"/>
              <a:ext cx="311021" cy="404315"/>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8"/>
            <p:cNvSpPr/>
            <p:nvPr/>
          </p:nvSpPr>
          <p:spPr>
            <a:xfrm>
              <a:off x="7186251" y="911275"/>
              <a:ext cx="309813" cy="404074"/>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28"/>
          <p:cNvGrpSpPr/>
          <p:nvPr/>
        </p:nvGrpSpPr>
        <p:grpSpPr>
          <a:xfrm flipH="1">
            <a:off x="6191350" y="895128"/>
            <a:ext cx="766496" cy="950175"/>
            <a:chOff x="7510728" y="1301978"/>
            <a:chExt cx="766496" cy="950175"/>
          </a:xfrm>
        </p:grpSpPr>
        <p:sp>
          <p:nvSpPr>
            <p:cNvPr id="1052" name="Google Shape;1052;p28"/>
            <p:cNvSpPr/>
            <p:nvPr/>
          </p:nvSpPr>
          <p:spPr>
            <a:xfrm>
              <a:off x="7511558" y="1301978"/>
              <a:ext cx="765664" cy="949841"/>
            </a:xfrm>
            <a:custGeom>
              <a:avLst/>
              <a:gdLst/>
              <a:ahLst/>
              <a:cxnLst/>
              <a:rect l="l" t="t" r="r" b="b"/>
              <a:pathLst>
                <a:path w="20358" h="25255" extrusionOk="0">
                  <a:moveTo>
                    <a:pt x="16305" y="0"/>
                  </a:moveTo>
                  <a:cubicBezTo>
                    <a:pt x="15804" y="0"/>
                    <a:pt x="15300" y="106"/>
                    <a:pt x="14829" y="327"/>
                  </a:cubicBezTo>
                  <a:lnTo>
                    <a:pt x="8683" y="3222"/>
                  </a:lnTo>
                  <a:lnTo>
                    <a:pt x="2537" y="6116"/>
                  </a:lnTo>
                  <a:cubicBezTo>
                    <a:pt x="748" y="6929"/>
                    <a:pt x="0" y="9075"/>
                    <a:pt x="813" y="10831"/>
                  </a:cubicBezTo>
                  <a:cubicBezTo>
                    <a:pt x="1401" y="12124"/>
                    <a:pt x="2701" y="12856"/>
                    <a:pt x="4040" y="12856"/>
                  </a:cubicBezTo>
                  <a:cubicBezTo>
                    <a:pt x="4554" y="12856"/>
                    <a:pt x="5074" y="12748"/>
                    <a:pt x="5561" y="12522"/>
                  </a:cubicBezTo>
                  <a:lnTo>
                    <a:pt x="11512" y="9726"/>
                  </a:lnTo>
                  <a:lnTo>
                    <a:pt x="8423" y="14116"/>
                  </a:lnTo>
                  <a:lnTo>
                    <a:pt x="4521" y="19644"/>
                  </a:lnTo>
                  <a:cubicBezTo>
                    <a:pt x="3382" y="21237"/>
                    <a:pt x="3805" y="23481"/>
                    <a:pt x="5366" y="24587"/>
                  </a:cubicBezTo>
                  <a:cubicBezTo>
                    <a:pt x="5983" y="25040"/>
                    <a:pt x="6698" y="25255"/>
                    <a:pt x="7408" y="25255"/>
                  </a:cubicBezTo>
                  <a:cubicBezTo>
                    <a:pt x="8532" y="25255"/>
                    <a:pt x="9644" y="24718"/>
                    <a:pt x="10342" y="23741"/>
                  </a:cubicBezTo>
                  <a:lnTo>
                    <a:pt x="14244" y="18213"/>
                  </a:lnTo>
                  <a:lnTo>
                    <a:pt x="18146" y="12685"/>
                  </a:lnTo>
                  <a:cubicBezTo>
                    <a:pt x="19252" y="11059"/>
                    <a:pt x="18894" y="8815"/>
                    <a:pt x="17301" y="7709"/>
                  </a:cubicBezTo>
                  <a:cubicBezTo>
                    <a:pt x="17106" y="7547"/>
                    <a:pt x="16846" y="7417"/>
                    <a:pt x="16618" y="7319"/>
                  </a:cubicBezTo>
                  <a:lnTo>
                    <a:pt x="17821" y="6766"/>
                  </a:lnTo>
                  <a:cubicBezTo>
                    <a:pt x="19610" y="5953"/>
                    <a:pt x="20358" y="3775"/>
                    <a:pt x="19545" y="2051"/>
                  </a:cubicBezTo>
                  <a:cubicBezTo>
                    <a:pt x="18954" y="750"/>
                    <a:pt x="17640" y="0"/>
                    <a:pt x="16305" y="0"/>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4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a:off x="7510728" y="1423061"/>
              <a:ext cx="440811" cy="362543"/>
            </a:xfrm>
            <a:custGeom>
              <a:avLst/>
              <a:gdLst/>
              <a:ahLst/>
              <a:cxnLst/>
              <a:rect l="l" t="t" r="r" b="b"/>
              <a:pathLst>
                <a:path w="10943" h="9000" extrusionOk="0">
                  <a:moveTo>
                    <a:pt x="8116" y="1"/>
                  </a:moveTo>
                  <a:lnTo>
                    <a:pt x="2371" y="2675"/>
                  </a:lnTo>
                  <a:cubicBezTo>
                    <a:pt x="699" y="3435"/>
                    <a:pt x="0" y="5472"/>
                    <a:pt x="791" y="7083"/>
                  </a:cubicBezTo>
                  <a:cubicBezTo>
                    <a:pt x="1343" y="8299"/>
                    <a:pt x="2555" y="9000"/>
                    <a:pt x="3806" y="9000"/>
                  </a:cubicBezTo>
                  <a:cubicBezTo>
                    <a:pt x="4275" y="9000"/>
                    <a:pt x="4750" y="8901"/>
                    <a:pt x="5198" y="8694"/>
                  </a:cubicBezTo>
                  <a:lnTo>
                    <a:pt x="10943" y="5989"/>
                  </a:lnTo>
                  <a:lnTo>
                    <a:pt x="8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8"/>
            <p:cNvSpPr/>
            <p:nvPr/>
          </p:nvSpPr>
          <p:spPr>
            <a:xfrm>
              <a:off x="7837621" y="1302980"/>
              <a:ext cx="439603" cy="362542"/>
            </a:xfrm>
            <a:custGeom>
              <a:avLst/>
              <a:gdLst/>
              <a:ahLst/>
              <a:cxnLst/>
              <a:rect l="l" t="t" r="r" b="b"/>
              <a:pathLst>
                <a:path w="10913" h="9000" extrusionOk="0">
                  <a:moveTo>
                    <a:pt x="7138" y="1"/>
                  </a:moveTo>
                  <a:cubicBezTo>
                    <a:pt x="6668" y="1"/>
                    <a:pt x="6194" y="100"/>
                    <a:pt x="5746" y="307"/>
                  </a:cubicBezTo>
                  <a:lnTo>
                    <a:pt x="1" y="3012"/>
                  </a:lnTo>
                  <a:lnTo>
                    <a:pt x="2828" y="9000"/>
                  </a:lnTo>
                  <a:lnTo>
                    <a:pt x="8542" y="6325"/>
                  </a:lnTo>
                  <a:cubicBezTo>
                    <a:pt x="10214" y="5565"/>
                    <a:pt x="10913" y="3529"/>
                    <a:pt x="10153" y="1918"/>
                  </a:cubicBezTo>
                  <a:cubicBezTo>
                    <a:pt x="9601" y="702"/>
                    <a:pt x="8389" y="1"/>
                    <a:pt x="7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8"/>
            <p:cNvSpPr/>
            <p:nvPr/>
          </p:nvSpPr>
          <p:spPr>
            <a:xfrm>
              <a:off x="7639269" y="1833255"/>
              <a:ext cx="407780" cy="418898"/>
            </a:xfrm>
            <a:custGeom>
              <a:avLst/>
              <a:gdLst/>
              <a:ahLst/>
              <a:cxnLst/>
              <a:rect l="l" t="t" r="r" b="b"/>
              <a:pathLst>
                <a:path w="10123" h="10399" extrusionOk="0">
                  <a:moveTo>
                    <a:pt x="4712" y="0"/>
                  </a:moveTo>
                  <a:lnTo>
                    <a:pt x="1065" y="5167"/>
                  </a:lnTo>
                  <a:cubicBezTo>
                    <a:pt x="1" y="6687"/>
                    <a:pt x="366" y="8754"/>
                    <a:pt x="1855" y="9788"/>
                  </a:cubicBezTo>
                  <a:cubicBezTo>
                    <a:pt x="2433" y="10201"/>
                    <a:pt x="3099" y="10398"/>
                    <a:pt x="3759" y="10398"/>
                  </a:cubicBezTo>
                  <a:cubicBezTo>
                    <a:pt x="4799" y="10398"/>
                    <a:pt x="5824" y="9908"/>
                    <a:pt x="6475" y="8997"/>
                  </a:cubicBezTo>
                  <a:lnTo>
                    <a:pt x="10123" y="3830"/>
                  </a:lnTo>
                  <a:lnTo>
                    <a:pt x="47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8"/>
            <p:cNvSpPr/>
            <p:nvPr/>
          </p:nvSpPr>
          <p:spPr>
            <a:xfrm>
              <a:off x="7827832" y="1567835"/>
              <a:ext cx="408988" cy="419744"/>
            </a:xfrm>
            <a:custGeom>
              <a:avLst/>
              <a:gdLst/>
              <a:ahLst/>
              <a:cxnLst/>
              <a:rect l="l" t="t" r="r" b="b"/>
              <a:pathLst>
                <a:path w="10153" h="10420" extrusionOk="0">
                  <a:moveTo>
                    <a:pt x="6421" y="0"/>
                  </a:moveTo>
                  <a:cubicBezTo>
                    <a:pt x="5369" y="0"/>
                    <a:pt x="4324" y="503"/>
                    <a:pt x="3648" y="1422"/>
                  </a:cubicBezTo>
                  <a:lnTo>
                    <a:pt x="1" y="6589"/>
                  </a:lnTo>
                  <a:lnTo>
                    <a:pt x="5442" y="10419"/>
                  </a:lnTo>
                  <a:lnTo>
                    <a:pt x="9089" y="5252"/>
                  </a:lnTo>
                  <a:cubicBezTo>
                    <a:pt x="10153" y="3762"/>
                    <a:pt x="9788" y="1665"/>
                    <a:pt x="8299" y="601"/>
                  </a:cubicBezTo>
                  <a:cubicBezTo>
                    <a:pt x="7729" y="194"/>
                    <a:pt x="7074" y="0"/>
                    <a:pt x="64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28"/>
          <p:cNvGrpSpPr/>
          <p:nvPr/>
        </p:nvGrpSpPr>
        <p:grpSpPr>
          <a:xfrm rot="-900151">
            <a:off x="6480610" y="2648127"/>
            <a:ext cx="1735316" cy="1587356"/>
            <a:chOff x="6048300" y="2461800"/>
            <a:chExt cx="2143162" cy="1960427"/>
          </a:xfrm>
        </p:grpSpPr>
        <p:sp>
          <p:nvSpPr>
            <p:cNvPr id="1058" name="Google Shape;1058;p28"/>
            <p:cNvSpPr/>
            <p:nvPr/>
          </p:nvSpPr>
          <p:spPr>
            <a:xfrm>
              <a:off x="6050050" y="2464688"/>
              <a:ext cx="2139655" cy="1954652"/>
            </a:xfrm>
            <a:custGeom>
              <a:avLst/>
              <a:gdLst/>
              <a:ahLst/>
              <a:cxnLst/>
              <a:rect l="l" t="t" r="r" b="b"/>
              <a:pathLst>
                <a:path w="52260" h="47870" extrusionOk="0">
                  <a:moveTo>
                    <a:pt x="16943" y="1"/>
                  </a:moveTo>
                  <a:cubicBezTo>
                    <a:pt x="16650" y="1"/>
                    <a:pt x="16423" y="229"/>
                    <a:pt x="16423" y="521"/>
                  </a:cubicBezTo>
                  <a:lnTo>
                    <a:pt x="16423" y="2472"/>
                  </a:lnTo>
                  <a:cubicBezTo>
                    <a:pt x="16423" y="2765"/>
                    <a:pt x="16650" y="2993"/>
                    <a:pt x="16943" y="2993"/>
                  </a:cubicBezTo>
                  <a:lnTo>
                    <a:pt x="18211" y="2993"/>
                  </a:lnTo>
                  <a:lnTo>
                    <a:pt x="18211" y="7545"/>
                  </a:lnTo>
                  <a:lnTo>
                    <a:pt x="6374" y="7545"/>
                  </a:lnTo>
                  <a:cubicBezTo>
                    <a:pt x="2830" y="7545"/>
                    <a:pt x="0" y="10407"/>
                    <a:pt x="0" y="13952"/>
                  </a:cubicBezTo>
                  <a:lnTo>
                    <a:pt x="0" y="41496"/>
                  </a:lnTo>
                  <a:cubicBezTo>
                    <a:pt x="0" y="45040"/>
                    <a:pt x="2830" y="47870"/>
                    <a:pt x="6374" y="47870"/>
                  </a:cubicBezTo>
                  <a:lnTo>
                    <a:pt x="45886" y="47870"/>
                  </a:lnTo>
                  <a:cubicBezTo>
                    <a:pt x="49430" y="47870"/>
                    <a:pt x="52259" y="45040"/>
                    <a:pt x="52259" y="41496"/>
                  </a:cubicBezTo>
                  <a:lnTo>
                    <a:pt x="52259" y="13952"/>
                  </a:lnTo>
                  <a:cubicBezTo>
                    <a:pt x="52227" y="10407"/>
                    <a:pt x="49398" y="7545"/>
                    <a:pt x="45853" y="7545"/>
                  </a:cubicBezTo>
                  <a:lnTo>
                    <a:pt x="34016" y="7545"/>
                  </a:lnTo>
                  <a:lnTo>
                    <a:pt x="34016" y="2993"/>
                  </a:lnTo>
                  <a:lnTo>
                    <a:pt x="35284" y="2993"/>
                  </a:lnTo>
                  <a:cubicBezTo>
                    <a:pt x="35577" y="2993"/>
                    <a:pt x="35805" y="2765"/>
                    <a:pt x="35805" y="2472"/>
                  </a:cubicBezTo>
                  <a:lnTo>
                    <a:pt x="35805" y="521"/>
                  </a:lnTo>
                  <a:cubicBezTo>
                    <a:pt x="35805" y="229"/>
                    <a:pt x="35577" y="1"/>
                    <a:pt x="35284" y="1"/>
                  </a:cubicBezTo>
                  <a:close/>
                </a:path>
              </a:pathLst>
            </a:custGeom>
            <a:solidFill>
              <a:schemeClr val="accent3"/>
            </a:solidFill>
            <a:ln w="114300" cap="flat" cmpd="sng">
              <a:solidFill>
                <a:schemeClr val="accent3"/>
              </a:solidFill>
              <a:prstDash val="solid"/>
              <a:round/>
              <a:headEnd type="none" w="sm" len="sm"/>
              <a:tailEnd type="none" w="sm" len="sm"/>
            </a:ln>
            <a:effectLst>
              <a:outerShdw dist="95250" dir="2940000" algn="bl" rotWithShape="0">
                <a:schemeClr val="lt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9" name="Google Shape;1059;p28"/>
            <p:cNvGrpSpPr/>
            <p:nvPr/>
          </p:nvGrpSpPr>
          <p:grpSpPr>
            <a:xfrm>
              <a:off x="6048300" y="2461800"/>
              <a:ext cx="2143162" cy="1960427"/>
              <a:chOff x="6048300" y="2461800"/>
              <a:chExt cx="2143162" cy="1960427"/>
            </a:xfrm>
          </p:grpSpPr>
          <p:sp>
            <p:nvSpPr>
              <p:cNvPr id="1060" name="Google Shape;1060;p28"/>
              <p:cNvSpPr/>
              <p:nvPr/>
            </p:nvSpPr>
            <p:spPr>
              <a:xfrm>
                <a:off x="6795153" y="2508440"/>
                <a:ext cx="648165" cy="316119"/>
              </a:xfrm>
              <a:custGeom>
                <a:avLst/>
                <a:gdLst/>
                <a:ahLst/>
                <a:cxnLst/>
                <a:rect l="l" t="t" r="r" b="b"/>
                <a:pathLst>
                  <a:path w="14773" h="7205" fill="none" extrusionOk="0">
                    <a:moveTo>
                      <a:pt x="13800" y="1"/>
                    </a:moveTo>
                    <a:lnTo>
                      <a:pt x="973" y="1"/>
                    </a:lnTo>
                    <a:cubicBezTo>
                      <a:pt x="456" y="1"/>
                      <a:pt x="0" y="457"/>
                      <a:pt x="0" y="974"/>
                    </a:cubicBezTo>
                    <a:lnTo>
                      <a:pt x="0" y="7205"/>
                    </a:lnTo>
                    <a:lnTo>
                      <a:pt x="14773" y="7205"/>
                    </a:lnTo>
                    <a:lnTo>
                      <a:pt x="14773" y="974"/>
                    </a:lnTo>
                    <a:cubicBezTo>
                      <a:pt x="14773" y="457"/>
                      <a:pt x="14347" y="1"/>
                      <a:pt x="13800" y="1"/>
                    </a:cubicBezTo>
                    <a:close/>
                  </a:path>
                </a:pathLst>
              </a:custGeom>
              <a:solidFill>
                <a:schemeClr val="dk1"/>
              </a:solidFill>
              <a:ln w="380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8"/>
              <p:cNvSpPr/>
              <p:nvPr/>
            </p:nvSpPr>
            <p:spPr>
              <a:xfrm>
                <a:off x="6048300" y="2768534"/>
                <a:ext cx="2143162" cy="1653693"/>
              </a:xfrm>
              <a:custGeom>
                <a:avLst/>
                <a:gdLst/>
                <a:ahLst/>
                <a:cxnLst/>
                <a:rect l="l" t="t" r="r" b="b"/>
                <a:pathLst>
                  <a:path w="48847" h="37691" extrusionOk="0">
                    <a:moveTo>
                      <a:pt x="5958" y="0"/>
                    </a:moveTo>
                    <a:cubicBezTo>
                      <a:pt x="2645" y="0"/>
                      <a:pt x="1" y="2644"/>
                      <a:pt x="1" y="5958"/>
                    </a:cubicBezTo>
                    <a:lnTo>
                      <a:pt x="1" y="31733"/>
                    </a:lnTo>
                    <a:cubicBezTo>
                      <a:pt x="1" y="35016"/>
                      <a:pt x="2645" y="37691"/>
                      <a:pt x="5958" y="37691"/>
                    </a:cubicBezTo>
                    <a:lnTo>
                      <a:pt x="42889" y="37691"/>
                    </a:lnTo>
                    <a:cubicBezTo>
                      <a:pt x="46172" y="37691"/>
                      <a:pt x="48847" y="35016"/>
                      <a:pt x="48847" y="31733"/>
                    </a:cubicBezTo>
                    <a:lnTo>
                      <a:pt x="48847" y="5958"/>
                    </a:lnTo>
                    <a:cubicBezTo>
                      <a:pt x="48847" y="2644"/>
                      <a:pt x="46202" y="0"/>
                      <a:pt x="42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8"/>
              <p:cNvSpPr/>
              <p:nvPr/>
            </p:nvSpPr>
            <p:spPr>
              <a:xfrm>
                <a:off x="6721793" y="2461800"/>
                <a:ext cx="796200" cy="121402"/>
              </a:xfrm>
              <a:custGeom>
                <a:avLst/>
                <a:gdLst/>
                <a:ahLst/>
                <a:cxnLst/>
                <a:rect l="l" t="t" r="r" b="b"/>
                <a:pathLst>
                  <a:path w="18147" h="2767" extrusionOk="0">
                    <a:moveTo>
                      <a:pt x="487" y="0"/>
                    </a:moveTo>
                    <a:cubicBezTo>
                      <a:pt x="213" y="0"/>
                      <a:pt x="1" y="213"/>
                      <a:pt x="1" y="486"/>
                    </a:cubicBezTo>
                    <a:lnTo>
                      <a:pt x="1" y="2280"/>
                    </a:lnTo>
                    <a:cubicBezTo>
                      <a:pt x="1" y="2553"/>
                      <a:pt x="213" y="2766"/>
                      <a:pt x="487" y="2766"/>
                    </a:cubicBezTo>
                    <a:lnTo>
                      <a:pt x="17630" y="2766"/>
                    </a:lnTo>
                    <a:cubicBezTo>
                      <a:pt x="17934" y="2766"/>
                      <a:pt x="18147" y="2553"/>
                      <a:pt x="18116" y="2310"/>
                    </a:cubicBezTo>
                    <a:lnTo>
                      <a:pt x="18116" y="486"/>
                    </a:lnTo>
                    <a:cubicBezTo>
                      <a:pt x="18116" y="213"/>
                      <a:pt x="17904" y="0"/>
                      <a:pt x="17630"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8"/>
              <p:cNvSpPr/>
              <p:nvPr/>
            </p:nvSpPr>
            <p:spPr>
              <a:xfrm>
                <a:off x="6997860" y="3195269"/>
                <a:ext cx="242760" cy="802869"/>
              </a:xfrm>
              <a:custGeom>
                <a:avLst/>
                <a:gdLst/>
                <a:ahLst/>
                <a:cxnLst/>
                <a:rect l="l" t="t" r="r" b="b"/>
                <a:pathLst>
                  <a:path w="5533" h="18299" extrusionOk="0">
                    <a:moveTo>
                      <a:pt x="0" y="1"/>
                    </a:moveTo>
                    <a:lnTo>
                      <a:pt x="0" y="18299"/>
                    </a:lnTo>
                    <a:lnTo>
                      <a:pt x="5532" y="18299"/>
                    </a:lnTo>
                    <a:lnTo>
                      <a:pt x="5532" y="1"/>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8"/>
              <p:cNvSpPr/>
              <p:nvPr/>
            </p:nvSpPr>
            <p:spPr>
              <a:xfrm>
                <a:off x="6717800" y="3475327"/>
                <a:ext cx="804185" cy="242760"/>
              </a:xfrm>
              <a:custGeom>
                <a:avLst/>
                <a:gdLst/>
                <a:ahLst/>
                <a:cxnLst/>
                <a:rect l="l" t="t" r="r" b="b"/>
                <a:pathLst>
                  <a:path w="18329" h="5533" extrusionOk="0">
                    <a:moveTo>
                      <a:pt x="0" y="1"/>
                    </a:moveTo>
                    <a:lnTo>
                      <a:pt x="0" y="5533"/>
                    </a:lnTo>
                    <a:lnTo>
                      <a:pt x="18329" y="5533"/>
                    </a:lnTo>
                    <a:lnTo>
                      <a:pt x="18329" y="1"/>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65" name="Google Shape;1065;p28"/>
          <p:cNvSpPr txBox="1">
            <a:spLocks noGrp="1"/>
          </p:cNvSpPr>
          <p:nvPr>
            <p:ph type="ctrTitle"/>
          </p:nvPr>
        </p:nvSpPr>
        <p:spPr>
          <a:xfrm>
            <a:off x="605365" y="1634224"/>
            <a:ext cx="5190300" cy="15051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 sz="4400" dirty="0"/>
              <a:t>Health Care  DWH Integration </a:t>
            </a:r>
            <a:endParaRPr sz="3000" b="0" dirty="0"/>
          </a:p>
        </p:txBody>
      </p:sp>
      <p:sp>
        <p:nvSpPr>
          <p:cNvPr id="1066" name="Google Shape;1066;p28"/>
          <p:cNvSpPr/>
          <p:nvPr/>
        </p:nvSpPr>
        <p:spPr>
          <a:xfrm>
            <a:off x="713225" y="3489600"/>
            <a:ext cx="4182600" cy="412726"/>
          </a:xfrm>
          <a:prstGeom prst="roundRect">
            <a:avLst>
              <a:gd name="adj" fmla="val 50000"/>
            </a:avLst>
          </a:pr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9" name="Google Shape;1069;p28"/>
          <p:cNvCxnSpPr/>
          <p:nvPr/>
        </p:nvCxnSpPr>
        <p:spPr>
          <a:xfrm>
            <a:off x="4362865" y="2100753"/>
            <a:ext cx="1432800" cy="0"/>
          </a:xfrm>
          <a:prstGeom prst="straightConnector1">
            <a:avLst/>
          </a:prstGeom>
          <a:noFill/>
          <a:ln w="76200" cap="flat" cmpd="sng">
            <a:solidFill>
              <a:schemeClr val="accent2"/>
            </a:solidFill>
            <a:prstDash val="solid"/>
            <a:round/>
            <a:headEnd type="none" w="med" len="med"/>
            <a:tailEnd type="none" w="med" len="med"/>
          </a:ln>
        </p:spPr>
      </p:cxnSp>
      <p:sp>
        <p:nvSpPr>
          <p:cNvPr id="3" name="Subtitle 2">
            <a:extLst>
              <a:ext uri="{FF2B5EF4-FFF2-40B4-BE49-F238E27FC236}">
                <a16:creationId xmlns:a16="http://schemas.microsoft.com/office/drawing/2014/main" id="{1A6D1557-4875-CC92-AFAC-FEDB5CE13D99}"/>
              </a:ext>
            </a:extLst>
          </p:cNvPr>
          <p:cNvSpPr>
            <a:spLocks noGrp="1"/>
          </p:cNvSpPr>
          <p:nvPr>
            <p:ph type="subTitle" idx="1"/>
          </p:nvPr>
        </p:nvSpPr>
        <p:spPr>
          <a:xfrm>
            <a:off x="713225" y="3489600"/>
            <a:ext cx="4182600" cy="238800"/>
          </a:xfrm>
        </p:spPr>
        <p:txBody>
          <a:bodyPr/>
          <a:lstStyle/>
          <a:p>
            <a:r>
              <a:rPr lang="en-US" dirty="0"/>
              <a:t>DEPI Final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2737729" cy="584664"/>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3" y="433260"/>
            <a:ext cx="2223974" cy="334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sz="3200" dirty="0"/>
              <a:t>python</a:t>
            </a:r>
          </a:p>
        </p:txBody>
      </p:sp>
      <p:sp>
        <p:nvSpPr>
          <p:cNvPr id="8" name="Title 7">
            <a:extLst>
              <a:ext uri="{FF2B5EF4-FFF2-40B4-BE49-F238E27FC236}">
                <a16:creationId xmlns:a16="http://schemas.microsoft.com/office/drawing/2014/main" id="{84F2CF02-5C8F-112A-6572-3B566CD667A9}"/>
              </a:ext>
            </a:extLst>
          </p:cNvPr>
          <p:cNvSpPr>
            <a:spLocks noGrp="1"/>
          </p:cNvSpPr>
          <p:nvPr>
            <p:ph type="title"/>
          </p:nvPr>
        </p:nvSpPr>
        <p:spPr>
          <a:xfrm>
            <a:off x="272719" y="1300535"/>
            <a:ext cx="7704834" cy="2650249"/>
          </a:xfrm>
        </p:spPr>
        <p:txBody>
          <a:bodyPr/>
          <a:lstStyle/>
          <a:p>
            <a:pPr algn="l"/>
            <a:r>
              <a:rPr lang="en-US" sz="1600" dirty="0">
                <a:sym typeface="Wingdings" panose="05000000000000000000" pitchFamily="2" charset="2"/>
              </a:rPr>
              <a:t>After creating the files with all data we import them to jupyter and start to work in each file alone.</a:t>
            </a:r>
            <a:br>
              <a:rPr lang="en-US" sz="1600" dirty="0">
                <a:sym typeface="Wingdings" panose="05000000000000000000" pitchFamily="2" charset="2"/>
              </a:rPr>
            </a:br>
            <a:r>
              <a:rPr lang="en-US" sz="1600" dirty="0">
                <a:sym typeface="Wingdings" panose="05000000000000000000" pitchFamily="2" charset="2"/>
              </a:rPr>
              <a:t>In jupyter we need to :</a:t>
            </a:r>
            <a:br>
              <a:rPr lang="en-US" sz="1600" dirty="0">
                <a:sym typeface="Wingdings" panose="05000000000000000000" pitchFamily="2" charset="2"/>
              </a:rPr>
            </a:br>
            <a:r>
              <a:rPr lang="en-US" sz="1600" dirty="0">
                <a:sym typeface="Wingdings" panose="05000000000000000000" pitchFamily="2" charset="2"/>
              </a:rPr>
              <a:t>1 – clean data : form nulls and duplication </a:t>
            </a:r>
            <a:br>
              <a:rPr lang="en-US" sz="1600" dirty="0">
                <a:sym typeface="Wingdings" panose="05000000000000000000" pitchFamily="2" charset="2"/>
              </a:rPr>
            </a:br>
            <a:r>
              <a:rPr lang="en-US" sz="1600" dirty="0">
                <a:sym typeface="Wingdings" panose="05000000000000000000" pitchFamily="2" charset="2"/>
              </a:rPr>
              <a:t>2 – EDA : ask question and create insights .</a:t>
            </a:r>
            <a:br>
              <a:rPr lang="en-US" sz="1600" dirty="0">
                <a:sym typeface="Wingdings" panose="05000000000000000000" pitchFamily="2" charset="2"/>
              </a:rPr>
            </a:br>
            <a:r>
              <a:rPr lang="en-US" sz="1600" dirty="0">
                <a:sym typeface="Wingdings" panose="05000000000000000000" pitchFamily="2" charset="2"/>
              </a:rPr>
              <a:t>3 – ML : create model for each disease .</a:t>
            </a:r>
            <a:endParaRPr lang="en-US" sz="1600" dirty="0"/>
          </a:p>
        </p:txBody>
      </p:sp>
    </p:spTree>
    <p:extLst>
      <p:ext uri="{BB962C8B-B14F-4D97-AF65-F5344CB8AC3E}">
        <p14:creationId xmlns:p14="http://schemas.microsoft.com/office/powerpoint/2010/main" val="256330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11" name="Google Shape;1111;p31"/>
          <p:cNvSpPr txBox="1">
            <a:spLocks noGrp="1"/>
          </p:cNvSpPr>
          <p:nvPr>
            <p:ph type="title"/>
          </p:nvPr>
        </p:nvSpPr>
        <p:spPr>
          <a:xfrm>
            <a:off x="2859304" y="1911316"/>
            <a:ext cx="3481548" cy="73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t>Brain Stroke</a:t>
            </a:r>
          </a:p>
        </p:txBody>
      </p:sp>
      <p:sp>
        <p:nvSpPr>
          <p:cNvPr id="1112" name="Google Shape;1112;p31"/>
          <p:cNvSpPr txBox="1">
            <a:spLocks noGrp="1"/>
          </p:cNvSpPr>
          <p:nvPr>
            <p:ph type="subTitle" idx="1"/>
          </p:nvPr>
        </p:nvSpPr>
        <p:spPr>
          <a:xfrm>
            <a:off x="3290700" y="3475405"/>
            <a:ext cx="2562600" cy="353126"/>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solidFill>
                  <a:schemeClr val="dk1"/>
                </a:solidFill>
              </a:rPr>
              <a:t>Collecting data </a:t>
            </a:r>
            <a:endParaRPr dirty="0">
              <a:solidFill>
                <a:schemeClr val="dk1"/>
              </a:solidFill>
            </a:endParaRPr>
          </a:p>
        </p:txBody>
      </p:sp>
      <p:sp>
        <p:nvSpPr>
          <p:cNvPr id="1114" name="Google Shape;1114;p31"/>
          <p:cNvSpPr/>
          <p:nvPr/>
        </p:nvSpPr>
        <p:spPr>
          <a:xfrm>
            <a:off x="6792075" y="986075"/>
            <a:ext cx="1638697" cy="1790800"/>
          </a:xfrm>
          <a:custGeom>
            <a:avLst/>
            <a:gdLst/>
            <a:ahLst/>
            <a:cxnLst/>
            <a:rect l="l" t="t" r="r" b="b"/>
            <a:pathLst>
              <a:path w="39302" h="42950" extrusionOk="0">
                <a:moveTo>
                  <a:pt x="31216" y="3922"/>
                </a:moveTo>
                <a:cubicBezTo>
                  <a:pt x="27508" y="1004"/>
                  <a:pt x="22159" y="1"/>
                  <a:pt x="17751" y="1703"/>
                </a:cubicBezTo>
                <a:cubicBezTo>
                  <a:pt x="17599" y="1794"/>
                  <a:pt x="17417" y="1855"/>
                  <a:pt x="17265" y="1916"/>
                </a:cubicBezTo>
                <a:cubicBezTo>
                  <a:pt x="13982" y="3344"/>
                  <a:pt x="11398" y="6201"/>
                  <a:pt x="9970" y="9454"/>
                </a:cubicBezTo>
                <a:cubicBezTo>
                  <a:pt x="8572" y="12737"/>
                  <a:pt x="8176" y="16414"/>
                  <a:pt x="6626" y="19606"/>
                </a:cubicBezTo>
                <a:cubicBezTo>
                  <a:pt x="4499" y="23983"/>
                  <a:pt x="0" y="27357"/>
                  <a:pt x="851" y="32585"/>
                </a:cubicBezTo>
                <a:cubicBezTo>
                  <a:pt x="1429" y="36172"/>
                  <a:pt x="4225" y="39120"/>
                  <a:pt x="7812" y="40245"/>
                </a:cubicBezTo>
                <a:cubicBezTo>
                  <a:pt x="16535" y="42950"/>
                  <a:pt x="27630" y="38542"/>
                  <a:pt x="34590" y="29424"/>
                </a:cubicBezTo>
                <a:cubicBezTo>
                  <a:pt x="35928" y="27630"/>
                  <a:pt x="37356" y="24804"/>
                  <a:pt x="37934" y="22007"/>
                </a:cubicBezTo>
                <a:cubicBezTo>
                  <a:pt x="39302" y="15411"/>
                  <a:pt x="36779" y="8664"/>
                  <a:pt x="31672" y="4347"/>
                </a:cubicBezTo>
                <a:cubicBezTo>
                  <a:pt x="31520" y="4195"/>
                  <a:pt x="31368" y="4043"/>
                  <a:pt x="31216" y="3922"/>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713225" y="539500"/>
            <a:ext cx="1162486" cy="1162486"/>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1806212" y="2020258"/>
            <a:ext cx="994153" cy="995198"/>
          </a:xfrm>
          <a:custGeom>
            <a:avLst/>
            <a:gdLst/>
            <a:ahLst/>
            <a:cxnLst/>
            <a:rect l="l" t="t" r="r" b="b"/>
            <a:pathLst>
              <a:path w="28543" h="28573" extrusionOk="0">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 name="Google Shape;1117;p31"/>
          <p:cNvGrpSpPr/>
          <p:nvPr/>
        </p:nvGrpSpPr>
        <p:grpSpPr>
          <a:xfrm rot="727871">
            <a:off x="6641905" y="1692457"/>
            <a:ext cx="1451309" cy="2291021"/>
            <a:chOff x="5538388" y="1733488"/>
            <a:chExt cx="611700" cy="965575"/>
          </a:xfrm>
        </p:grpSpPr>
        <p:sp>
          <p:nvSpPr>
            <p:cNvPr id="1118" name="Google Shape;1118;p31"/>
            <p:cNvSpPr/>
            <p:nvPr/>
          </p:nvSpPr>
          <p:spPr>
            <a:xfrm>
              <a:off x="5538388" y="1733488"/>
              <a:ext cx="611700" cy="965575"/>
            </a:xfrm>
            <a:custGeom>
              <a:avLst/>
              <a:gdLst/>
              <a:ahLst/>
              <a:cxnLst/>
              <a:rect l="l" t="t" r="r" b="b"/>
              <a:pathLst>
                <a:path w="24468" h="38623" extrusionOk="0">
                  <a:moveTo>
                    <a:pt x="2206" y="0"/>
                  </a:moveTo>
                  <a:cubicBezTo>
                    <a:pt x="967" y="0"/>
                    <a:pt x="1" y="1008"/>
                    <a:pt x="1" y="2206"/>
                  </a:cubicBezTo>
                  <a:lnTo>
                    <a:pt x="1" y="36417"/>
                  </a:lnTo>
                  <a:cubicBezTo>
                    <a:pt x="1" y="37636"/>
                    <a:pt x="1009" y="38623"/>
                    <a:pt x="2206" y="38623"/>
                  </a:cubicBezTo>
                  <a:lnTo>
                    <a:pt x="22262" y="38623"/>
                  </a:lnTo>
                  <a:cubicBezTo>
                    <a:pt x="23501" y="38623"/>
                    <a:pt x="24468" y="37615"/>
                    <a:pt x="24468" y="36417"/>
                  </a:cubicBezTo>
                  <a:lnTo>
                    <a:pt x="24468" y="2206"/>
                  </a:lnTo>
                  <a:cubicBezTo>
                    <a:pt x="24468" y="966"/>
                    <a:pt x="23480" y="0"/>
                    <a:pt x="22262"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31"/>
            <p:cNvGrpSpPr/>
            <p:nvPr/>
          </p:nvGrpSpPr>
          <p:grpSpPr>
            <a:xfrm>
              <a:off x="5538398" y="1733511"/>
              <a:ext cx="611679" cy="965541"/>
              <a:chOff x="5538425" y="1733496"/>
              <a:chExt cx="1465450" cy="2313228"/>
            </a:xfrm>
          </p:grpSpPr>
          <p:sp>
            <p:nvSpPr>
              <p:cNvPr id="1120" name="Google Shape;1120;p31"/>
              <p:cNvSpPr/>
              <p:nvPr/>
            </p:nvSpPr>
            <p:spPr>
              <a:xfrm>
                <a:off x="6271749" y="1734754"/>
                <a:ext cx="732126" cy="2311970"/>
              </a:xfrm>
              <a:custGeom>
                <a:avLst/>
                <a:gdLst/>
                <a:ahLst/>
                <a:cxnLst/>
                <a:rect l="l" t="t" r="r" b="b"/>
                <a:pathLst>
                  <a:path w="12224" h="38602" extrusionOk="0">
                    <a:moveTo>
                      <a:pt x="1" y="0"/>
                    </a:moveTo>
                    <a:lnTo>
                      <a:pt x="1" y="38601"/>
                    </a:lnTo>
                    <a:lnTo>
                      <a:pt x="10019" y="38601"/>
                    </a:lnTo>
                    <a:cubicBezTo>
                      <a:pt x="11258" y="38601"/>
                      <a:pt x="12224" y="37614"/>
                      <a:pt x="12224" y="36396"/>
                    </a:cubicBezTo>
                    <a:lnTo>
                      <a:pt x="12224" y="2205"/>
                    </a:lnTo>
                    <a:cubicBezTo>
                      <a:pt x="12224" y="966"/>
                      <a:pt x="11237" y="0"/>
                      <a:pt x="100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5538425" y="1733496"/>
                <a:ext cx="733384" cy="2313228"/>
              </a:xfrm>
              <a:custGeom>
                <a:avLst/>
                <a:gdLst/>
                <a:ahLst/>
                <a:cxnLst/>
                <a:rect l="l" t="t" r="r" b="b"/>
                <a:pathLst>
                  <a:path w="12245" h="38623" extrusionOk="0">
                    <a:moveTo>
                      <a:pt x="2206" y="0"/>
                    </a:moveTo>
                    <a:cubicBezTo>
                      <a:pt x="967" y="0"/>
                      <a:pt x="1" y="1008"/>
                      <a:pt x="1" y="2205"/>
                    </a:cubicBezTo>
                    <a:lnTo>
                      <a:pt x="1" y="36417"/>
                    </a:lnTo>
                    <a:cubicBezTo>
                      <a:pt x="1" y="37656"/>
                      <a:pt x="1009" y="38622"/>
                      <a:pt x="2206" y="38622"/>
                    </a:cubicBezTo>
                    <a:lnTo>
                      <a:pt x="12245" y="38622"/>
                    </a:lnTo>
                    <a:lnTo>
                      <a:pt x="12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6452924" y="1892870"/>
                <a:ext cx="367321" cy="333302"/>
              </a:xfrm>
              <a:custGeom>
                <a:avLst/>
                <a:gdLst/>
                <a:ahLst/>
                <a:cxnLst/>
                <a:rect l="l" t="t" r="r" b="b"/>
                <a:pathLst>
                  <a:path w="6133" h="5565" extrusionOk="0">
                    <a:moveTo>
                      <a:pt x="3099" y="1"/>
                    </a:moveTo>
                    <a:cubicBezTo>
                      <a:pt x="1829" y="1"/>
                      <a:pt x="665" y="864"/>
                      <a:pt x="357" y="2149"/>
                    </a:cubicBezTo>
                    <a:cubicBezTo>
                      <a:pt x="0" y="3640"/>
                      <a:pt x="924" y="5131"/>
                      <a:pt x="2436" y="5488"/>
                    </a:cubicBezTo>
                    <a:cubicBezTo>
                      <a:pt x="2653" y="5540"/>
                      <a:pt x="2869" y="5565"/>
                      <a:pt x="3082" y="5565"/>
                    </a:cubicBezTo>
                    <a:cubicBezTo>
                      <a:pt x="4337" y="5565"/>
                      <a:pt x="5470" y="4704"/>
                      <a:pt x="5776" y="3430"/>
                    </a:cubicBezTo>
                    <a:cubicBezTo>
                      <a:pt x="6133" y="1939"/>
                      <a:pt x="5209" y="427"/>
                      <a:pt x="3717" y="69"/>
                    </a:cubicBezTo>
                    <a:cubicBezTo>
                      <a:pt x="3511" y="23"/>
                      <a:pt x="3304" y="1"/>
                      <a:pt x="30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6447893" y="2308165"/>
                <a:ext cx="378640" cy="333541"/>
              </a:xfrm>
              <a:custGeom>
                <a:avLst/>
                <a:gdLst/>
                <a:ahLst/>
                <a:cxnLst/>
                <a:rect l="l" t="t" r="r" b="b"/>
                <a:pathLst>
                  <a:path w="6322" h="5569" extrusionOk="0">
                    <a:moveTo>
                      <a:pt x="3168" y="0"/>
                    </a:moveTo>
                    <a:cubicBezTo>
                      <a:pt x="2812" y="0"/>
                      <a:pt x="2451" y="69"/>
                      <a:pt x="2100" y="213"/>
                    </a:cubicBezTo>
                    <a:cubicBezTo>
                      <a:pt x="672"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290" y="648"/>
                      <a:pt x="4260" y="0"/>
                      <a:pt x="3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6470532" y="2724658"/>
                <a:ext cx="333362" cy="333422"/>
              </a:xfrm>
              <a:custGeom>
                <a:avLst/>
                <a:gdLst/>
                <a:ahLst/>
                <a:cxnLst/>
                <a:rect l="l" t="t" r="r" b="b"/>
                <a:pathLst>
                  <a:path w="5566" h="5567" extrusionOk="0">
                    <a:moveTo>
                      <a:pt x="2793" y="1"/>
                    </a:moveTo>
                    <a:cubicBezTo>
                      <a:pt x="1260" y="1"/>
                      <a:pt x="0" y="1240"/>
                      <a:pt x="0" y="2794"/>
                    </a:cubicBezTo>
                    <a:cubicBezTo>
                      <a:pt x="0" y="4306"/>
                      <a:pt x="1239" y="5566"/>
                      <a:pt x="2793" y="5566"/>
                    </a:cubicBezTo>
                    <a:cubicBezTo>
                      <a:pt x="4305" y="5566"/>
                      <a:pt x="5566" y="4306"/>
                      <a:pt x="5566" y="2794"/>
                    </a:cubicBezTo>
                    <a:cubicBezTo>
                      <a:pt x="5566" y="1261"/>
                      <a:pt x="4347"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6470532" y="3139773"/>
                <a:ext cx="333362" cy="333362"/>
              </a:xfrm>
              <a:custGeom>
                <a:avLst/>
                <a:gdLst/>
                <a:ahLst/>
                <a:cxnLst/>
                <a:rect l="l" t="t" r="r" b="b"/>
                <a:pathLst>
                  <a:path w="5566" h="5566" extrusionOk="0">
                    <a:moveTo>
                      <a:pt x="2793" y="0"/>
                    </a:moveTo>
                    <a:cubicBezTo>
                      <a:pt x="1260" y="0"/>
                      <a:pt x="0" y="1239"/>
                      <a:pt x="0" y="2793"/>
                    </a:cubicBezTo>
                    <a:cubicBezTo>
                      <a:pt x="0" y="4306"/>
                      <a:pt x="1239" y="5566"/>
                      <a:pt x="2793" y="5566"/>
                    </a:cubicBezTo>
                    <a:cubicBezTo>
                      <a:pt x="4305" y="5566"/>
                      <a:pt x="5566" y="4306"/>
                      <a:pt x="5566" y="2793"/>
                    </a:cubicBezTo>
                    <a:cubicBezTo>
                      <a:pt x="5566" y="1260"/>
                      <a:pt x="4347" y="0"/>
                      <a:pt x="27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6470532" y="3554828"/>
                <a:ext cx="333362" cy="333422"/>
              </a:xfrm>
              <a:custGeom>
                <a:avLst/>
                <a:gdLst/>
                <a:ahLst/>
                <a:cxnLst/>
                <a:rect l="l" t="t" r="r" b="b"/>
                <a:pathLst>
                  <a:path w="5566" h="5567" extrusionOk="0">
                    <a:moveTo>
                      <a:pt x="2793" y="1"/>
                    </a:moveTo>
                    <a:cubicBezTo>
                      <a:pt x="1260" y="1"/>
                      <a:pt x="0" y="1240"/>
                      <a:pt x="0" y="2773"/>
                    </a:cubicBezTo>
                    <a:cubicBezTo>
                      <a:pt x="0" y="4306"/>
                      <a:pt x="1239" y="5566"/>
                      <a:pt x="2793" y="5566"/>
                    </a:cubicBezTo>
                    <a:cubicBezTo>
                      <a:pt x="4305" y="5566"/>
                      <a:pt x="5566" y="4306"/>
                      <a:pt x="5566" y="2773"/>
                    </a:cubicBezTo>
                    <a:cubicBezTo>
                      <a:pt x="5566" y="1261"/>
                      <a:pt x="4347"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5757332" y="1893649"/>
                <a:ext cx="366063" cy="332523"/>
              </a:xfrm>
              <a:custGeom>
                <a:avLst/>
                <a:gdLst/>
                <a:ahLst/>
                <a:cxnLst/>
                <a:rect l="l" t="t" r="r" b="b"/>
                <a:pathLst>
                  <a:path w="6112" h="5552" extrusionOk="0">
                    <a:moveTo>
                      <a:pt x="3049" y="1"/>
                    </a:moveTo>
                    <a:cubicBezTo>
                      <a:pt x="1791" y="1"/>
                      <a:pt x="644" y="861"/>
                      <a:pt x="357" y="2136"/>
                    </a:cubicBezTo>
                    <a:cubicBezTo>
                      <a:pt x="0" y="3627"/>
                      <a:pt x="924" y="5139"/>
                      <a:pt x="2415" y="5475"/>
                    </a:cubicBezTo>
                    <a:cubicBezTo>
                      <a:pt x="2632" y="5527"/>
                      <a:pt x="2849" y="5552"/>
                      <a:pt x="3063" y="5552"/>
                    </a:cubicBezTo>
                    <a:cubicBezTo>
                      <a:pt x="4321" y="5552"/>
                      <a:pt x="5467" y="4691"/>
                      <a:pt x="5755" y="3417"/>
                    </a:cubicBezTo>
                    <a:cubicBezTo>
                      <a:pt x="6112" y="1926"/>
                      <a:pt x="5188" y="414"/>
                      <a:pt x="3696" y="77"/>
                    </a:cubicBezTo>
                    <a:cubicBezTo>
                      <a:pt x="3480" y="26"/>
                      <a:pt x="3263" y="1"/>
                      <a:pt x="3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5751043" y="2308165"/>
                <a:ext cx="378640" cy="333541"/>
              </a:xfrm>
              <a:custGeom>
                <a:avLst/>
                <a:gdLst/>
                <a:ahLst/>
                <a:cxnLst/>
                <a:rect l="l" t="t" r="r" b="b"/>
                <a:pathLst>
                  <a:path w="6322" h="5569" extrusionOk="0">
                    <a:moveTo>
                      <a:pt x="3171" y="0"/>
                    </a:moveTo>
                    <a:cubicBezTo>
                      <a:pt x="2814" y="0"/>
                      <a:pt x="2451" y="69"/>
                      <a:pt x="2100" y="213"/>
                    </a:cubicBezTo>
                    <a:cubicBezTo>
                      <a:pt x="693"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306" y="648"/>
                      <a:pt x="4268" y="0"/>
                      <a:pt x="3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5774941" y="2724658"/>
                <a:ext cx="333362" cy="333422"/>
              </a:xfrm>
              <a:custGeom>
                <a:avLst/>
                <a:gdLst/>
                <a:ahLst/>
                <a:cxnLst/>
                <a:rect l="l" t="t" r="r" b="b"/>
                <a:pathLst>
                  <a:path w="5566" h="5567" extrusionOk="0">
                    <a:moveTo>
                      <a:pt x="2772" y="1"/>
                    </a:moveTo>
                    <a:cubicBezTo>
                      <a:pt x="1260" y="1"/>
                      <a:pt x="0" y="1240"/>
                      <a:pt x="0" y="2794"/>
                    </a:cubicBezTo>
                    <a:cubicBezTo>
                      <a:pt x="0" y="4306"/>
                      <a:pt x="1218" y="5566"/>
                      <a:pt x="2772" y="5566"/>
                    </a:cubicBezTo>
                    <a:cubicBezTo>
                      <a:pt x="4327" y="5566"/>
                      <a:pt x="5566" y="4306"/>
                      <a:pt x="5566" y="2794"/>
                    </a:cubicBezTo>
                    <a:cubicBezTo>
                      <a:pt x="5566" y="1261"/>
                      <a:pt x="4327"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5774941" y="3139773"/>
                <a:ext cx="333362" cy="333362"/>
              </a:xfrm>
              <a:custGeom>
                <a:avLst/>
                <a:gdLst/>
                <a:ahLst/>
                <a:cxnLst/>
                <a:rect l="l" t="t" r="r" b="b"/>
                <a:pathLst>
                  <a:path w="5566" h="5566" extrusionOk="0">
                    <a:moveTo>
                      <a:pt x="2772" y="0"/>
                    </a:moveTo>
                    <a:cubicBezTo>
                      <a:pt x="1260" y="0"/>
                      <a:pt x="0" y="1239"/>
                      <a:pt x="0" y="2793"/>
                    </a:cubicBezTo>
                    <a:cubicBezTo>
                      <a:pt x="0" y="4306"/>
                      <a:pt x="1218" y="5566"/>
                      <a:pt x="2772" y="5566"/>
                    </a:cubicBezTo>
                    <a:cubicBezTo>
                      <a:pt x="4327" y="5566"/>
                      <a:pt x="5566" y="4306"/>
                      <a:pt x="5566" y="2793"/>
                    </a:cubicBezTo>
                    <a:cubicBezTo>
                      <a:pt x="5566" y="1260"/>
                      <a:pt x="4327" y="0"/>
                      <a:pt x="2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1"/>
              <p:cNvSpPr/>
              <p:nvPr/>
            </p:nvSpPr>
            <p:spPr>
              <a:xfrm>
                <a:off x="5774941" y="3554828"/>
                <a:ext cx="333362" cy="333422"/>
              </a:xfrm>
              <a:custGeom>
                <a:avLst/>
                <a:gdLst/>
                <a:ahLst/>
                <a:cxnLst/>
                <a:rect l="l" t="t" r="r" b="b"/>
                <a:pathLst>
                  <a:path w="5566" h="5567" extrusionOk="0">
                    <a:moveTo>
                      <a:pt x="2772" y="1"/>
                    </a:moveTo>
                    <a:cubicBezTo>
                      <a:pt x="1260" y="1"/>
                      <a:pt x="0" y="1240"/>
                      <a:pt x="0" y="2773"/>
                    </a:cubicBezTo>
                    <a:cubicBezTo>
                      <a:pt x="0" y="4306"/>
                      <a:pt x="1218" y="5566"/>
                      <a:pt x="2772" y="5566"/>
                    </a:cubicBezTo>
                    <a:cubicBezTo>
                      <a:pt x="4327" y="5566"/>
                      <a:pt x="5566" y="4306"/>
                      <a:pt x="5566" y="2773"/>
                    </a:cubicBezTo>
                    <a:cubicBezTo>
                      <a:pt x="5566" y="1261"/>
                      <a:pt x="4327"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a:off x="5847890" y="1967437"/>
                <a:ext cx="226454" cy="225196"/>
              </a:xfrm>
              <a:custGeom>
                <a:avLst/>
                <a:gdLst/>
                <a:ahLst/>
                <a:cxnLst/>
                <a:rect l="l" t="t" r="r" b="b"/>
                <a:pathLst>
                  <a:path w="3781" h="3760" extrusionOk="0">
                    <a:moveTo>
                      <a:pt x="3130" y="1"/>
                    </a:moveTo>
                    <a:lnTo>
                      <a:pt x="0" y="3109"/>
                    </a:lnTo>
                    <a:cubicBezTo>
                      <a:pt x="399" y="3508"/>
                      <a:pt x="945" y="3760"/>
                      <a:pt x="1575" y="3760"/>
                    </a:cubicBezTo>
                    <a:cubicBezTo>
                      <a:pt x="2814" y="3760"/>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5808900" y="192718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5847890" y="2382552"/>
                <a:ext cx="226454" cy="226454"/>
              </a:xfrm>
              <a:custGeom>
                <a:avLst/>
                <a:gdLst/>
                <a:ahLst/>
                <a:cxnLst/>
                <a:rect l="l" t="t" r="r" b="b"/>
                <a:pathLst>
                  <a:path w="3781" h="3781" extrusionOk="0">
                    <a:moveTo>
                      <a:pt x="3130" y="0"/>
                    </a:moveTo>
                    <a:lnTo>
                      <a:pt x="0" y="3108"/>
                    </a:lnTo>
                    <a:cubicBezTo>
                      <a:pt x="399" y="3507"/>
                      <a:pt x="945" y="3780"/>
                      <a:pt x="1575" y="3780"/>
                    </a:cubicBezTo>
                    <a:cubicBezTo>
                      <a:pt x="2814" y="3780"/>
                      <a:pt x="3781" y="2772"/>
                      <a:pt x="3781" y="1575"/>
                    </a:cubicBezTo>
                    <a:cubicBezTo>
                      <a:pt x="3760" y="945"/>
                      <a:pt x="3529" y="378"/>
                      <a:pt x="3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5808900" y="2342304"/>
                <a:ext cx="226454" cy="226454"/>
              </a:xfrm>
              <a:custGeom>
                <a:avLst/>
                <a:gdLst/>
                <a:ahLst/>
                <a:cxnLst/>
                <a:rect l="l" t="t" r="r" b="b"/>
                <a:pathLst>
                  <a:path w="3781" h="3781" extrusionOk="0">
                    <a:moveTo>
                      <a:pt x="2205" y="0"/>
                    </a:moveTo>
                    <a:cubicBezTo>
                      <a:pt x="966" y="0"/>
                      <a:pt x="0" y="1008"/>
                      <a:pt x="0" y="2205"/>
                    </a:cubicBezTo>
                    <a:cubicBezTo>
                      <a:pt x="0" y="2814"/>
                      <a:pt x="231" y="3360"/>
                      <a:pt x="651" y="3780"/>
                    </a:cubicBezTo>
                    <a:lnTo>
                      <a:pt x="3781"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a:off x="5847890" y="2797607"/>
                <a:ext cx="226454" cy="226513"/>
              </a:xfrm>
              <a:custGeom>
                <a:avLst/>
                <a:gdLst/>
                <a:ahLst/>
                <a:cxnLst/>
                <a:rect l="l" t="t" r="r" b="b"/>
                <a:pathLst>
                  <a:path w="3781" h="3782" extrusionOk="0">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5808900" y="275735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5847890" y="3212722"/>
                <a:ext cx="226454" cy="225196"/>
              </a:xfrm>
              <a:custGeom>
                <a:avLst/>
                <a:gdLst/>
                <a:ahLst/>
                <a:cxnLst/>
                <a:rect l="l" t="t" r="r" b="b"/>
                <a:pathLst>
                  <a:path w="3781" h="3760" extrusionOk="0">
                    <a:moveTo>
                      <a:pt x="3130" y="0"/>
                    </a:moveTo>
                    <a:lnTo>
                      <a:pt x="0" y="3109"/>
                    </a:lnTo>
                    <a:cubicBezTo>
                      <a:pt x="399" y="3508"/>
                      <a:pt x="945" y="3760"/>
                      <a:pt x="1575" y="3760"/>
                    </a:cubicBezTo>
                    <a:cubicBezTo>
                      <a:pt x="2814" y="3760"/>
                      <a:pt x="3781" y="2773"/>
                      <a:pt x="3781" y="1575"/>
                    </a:cubicBezTo>
                    <a:cubicBezTo>
                      <a:pt x="3760" y="945"/>
                      <a:pt x="3529" y="378"/>
                      <a:pt x="3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5808900" y="3172474"/>
                <a:ext cx="226454" cy="226454"/>
              </a:xfrm>
              <a:custGeom>
                <a:avLst/>
                <a:gdLst/>
                <a:ahLst/>
                <a:cxnLst/>
                <a:rect l="l" t="t" r="r" b="b"/>
                <a:pathLst>
                  <a:path w="3781" h="3781" extrusionOk="0">
                    <a:moveTo>
                      <a:pt x="2205" y="0"/>
                    </a:moveTo>
                    <a:cubicBezTo>
                      <a:pt x="966" y="0"/>
                      <a:pt x="0" y="1008"/>
                      <a:pt x="0" y="2205"/>
                    </a:cubicBezTo>
                    <a:cubicBezTo>
                      <a:pt x="0" y="2814"/>
                      <a:pt x="231" y="3361"/>
                      <a:pt x="651" y="3781"/>
                    </a:cubicBezTo>
                    <a:lnTo>
                      <a:pt x="3781"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5847890" y="3627777"/>
                <a:ext cx="226454" cy="226513"/>
              </a:xfrm>
              <a:custGeom>
                <a:avLst/>
                <a:gdLst/>
                <a:ahLst/>
                <a:cxnLst/>
                <a:rect l="l" t="t" r="r" b="b"/>
                <a:pathLst>
                  <a:path w="3781" h="3782" extrusionOk="0">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5808900" y="3587529"/>
                <a:ext cx="226454" cy="226513"/>
              </a:xfrm>
              <a:custGeom>
                <a:avLst/>
                <a:gdLst/>
                <a:ahLst/>
                <a:cxnLst/>
                <a:rect l="l" t="t" r="r" b="b"/>
                <a:pathLst>
                  <a:path w="3781" h="3782"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a:off x="6543481" y="1967437"/>
                <a:ext cx="226454" cy="225196"/>
              </a:xfrm>
              <a:custGeom>
                <a:avLst/>
                <a:gdLst/>
                <a:ahLst/>
                <a:cxnLst/>
                <a:rect l="l" t="t" r="r" b="b"/>
                <a:pathLst>
                  <a:path w="3781" h="3760" extrusionOk="0">
                    <a:moveTo>
                      <a:pt x="3129" y="1"/>
                    </a:moveTo>
                    <a:lnTo>
                      <a:pt x="0" y="3109"/>
                    </a:lnTo>
                    <a:cubicBezTo>
                      <a:pt x="399" y="3508"/>
                      <a:pt x="945" y="3760"/>
                      <a:pt x="1575" y="3760"/>
                    </a:cubicBezTo>
                    <a:cubicBezTo>
                      <a:pt x="2814" y="3760"/>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a:off x="6505749" y="192718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6543481" y="2382552"/>
                <a:ext cx="226454" cy="226454"/>
              </a:xfrm>
              <a:custGeom>
                <a:avLst/>
                <a:gdLst/>
                <a:ahLst/>
                <a:cxnLst/>
                <a:rect l="l" t="t" r="r" b="b"/>
                <a:pathLst>
                  <a:path w="3781" h="3781" extrusionOk="0">
                    <a:moveTo>
                      <a:pt x="3129" y="0"/>
                    </a:moveTo>
                    <a:lnTo>
                      <a:pt x="0" y="3108"/>
                    </a:lnTo>
                    <a:cubicBezTo>
                      <a:pt x="399" y="3507"/>
                      <a:pt x="945" y="3780"/>
                      <a:pt x="1575" y="3780"/>
                    </a:cubicBezTo>
                    <a:cubicBezTo>
                      <a:pt x="2814" y="3780"/>
                      <a:pt x="3781" y="2772"/>
                      <a:pt x="3781" y="1575"/>
                    </a:cubicBezTo>
                    <a:cubicBezTo>
                      <a:pt x="3781" y="945"/>
                      <a:pt x="3550" y="378"/>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6505749" y="2342304"/>
                <a:ext cx="226454" cy="226454"/>
              </a:xfrm>
              <a:custGeom>
                <a:avLst/>
                <a:gdLst/>
                <a:ahLst/>
                <a:cxnLst/>
                <a:rect l="l" t="t" r="r" b="b"/>
                <a:pathLst>
                  <a:path w="3781" h="3781" extrusionOk="0">
                    <a:moveTo>
                      <a:pt x="2205" y="0"/>
                    </a:moveTo>
                    <a:cubicBezTo>
                      <a:pt x="966" y="0"/>
                      <a:pt x="0" y="1008"/>
                      <a:pt x="0" y="2205"/>
                    </a:cubicBezTo>
                    <a:cubicBezTo>
                      <a:pt x="0" y="2814"/>
                      <a:pt x="231" y="3360"/>
                      <a:pt x="651" y="3780"/>
                    </a:cubicBezTo>
                    <a:lnTo>
                      <a:pt x="3780"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6543481" y="2797607"/>
                <a:ext cx="226454" cy="226513"/>
              </a:xfrm>
              <a:custGeom>
                <a:avLst/>
                <a:gdLst/>
                <a:ahLst/>
                <a:cxnLst/>
                <a:rect l="l" t="t" r="r" b="b"/>
                <a:pathLst>
                  <a:path w="3781" h="3782" extrusionOk="0">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6505749" y="275735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6543481" y="3212722"/>
                <a:ext cx="226454" cy="225196"/>
              </a:xfrm>
              <a:custGeom>
                <a:avLst/>
                <a:gdLst/>
                <a:ahLst/>
                <a:cxnLst/>
                <a:rect l="l" t="t" r="r" b="b"/>
                <a:pathLst>
                  <a:path w="3781" h="3760" extrusionOk="0">
                    <a:moveTo>
                      <a:pt x="3129" y="0"/>
                    </a:moveTo>
                    <a:lnTo>
                      <a:pt x="0" y="3109"/>
                    </a:lnTo>
                    <a:cubicBezTo>
                      <a:pt x="399" y="3508"/>
                      <a:pt x="945" y="3760"/>
                      <a:pt x="1575" y="3760"/>
                    </a:cubicBezTo>
                    <a:cubicBezTo>
                      <a:pt x="2814" y="3760"/>
                      <a:pt x="3781" y="2773"/>
                      <a:pt x="3781" y="1575"/>
                    </a:cubicBezTo>
                    <a:cubicBezTo>
                      <a:pt x="3781" y="945"/>
                      <a:pt x="3550" y="378"/>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6505749" y="3172474"/>
                <a:ext cx="226454" cy="226454"/>
              </a:xfrm>
              <a:custGeom>
                <a:avLst/>
                <a:gdLst/>
                <a:ahLst/>
                <a:cxnLst/>
                <a:rect l="l" t="t" r="r" b="b"/>
                <a:pathLst>
                  <a:path w="3781" h="3781" extrusionOk="0">
                    <a:moveTo>
                      <a:pt x="2205" y="0"/>
                    </a:moveTo>
                    <a:cubicBezTo>
                      <a:pt x="966" y="0"/>
                      <a:pt x="0" y="1008"/>
                      <a:pt x="0" y="2205"/>
                    </a:cubicBezTo>
                    <a:cubicBezTo>
                      <a:pt x="0" y="2814"/>
                      <a:pt x="231" y="3361"/>
                      <a:pt x="651" y="3781"/>
                    </a:cubicBezTo>
                    <a:lnTo>
                      <a:pt x="3780"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6543481" y="3627777"/>
                <a:ext cx="226454" cy="226513"/>
              </a:xfrm>
              <a:custGeom>
                <a:avLst/>
                <a:gdLst/>
                <a:ahLst/>
                <a:cxnLst/>
                <a:rect l="l" t="t" r="r" b="b"/>
                <a:pathLst>
                  <a:path w="3781" h="3782" extrusionOk="0">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a:off x="6505749" y="3587529"/>
                <a:ext cx="226454" cy="226513"/>
              </a:xfrm>
              <a:custGeom>
                <a:avLst/>
                <a:gdLst/>
                <a:ahLst/>
                <a:cxnLst/>
                <a:rect l="l" t="t" r="r" b="b"/>
                <a:pathLst>
                  <a:path w="3781" h="3782"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a:off x="5846632" y="1967437"/>
                <a:ext cx="94391" cy="129607"/>
              </a:xfrm>
              <a:custGeom>
                <a:avLst/>
                <a:gdLst/>
                <a:ahLst/>
                <a:cxnLst/>
                <a:rect l="l" t="t" r="r" b="b"/>
                <a:pathLst>
                  <a:path w="1576" h="2164" fill="none" extrusionOk="0">
                    <a:moveTo>
                      <a:pt x="1575" y="1"/>
                    </a:moveTo>
                    <a:cubicBezTo>
                      <a:pt x="714" y="1"/>
                      <a:pt x="0" y="694"/>
                      <a:pt x="0" y="1576"/>
                    </a:cubicBezTo>
                    <a:cubicBezTo>
                      <a:pt x="0" y="1786"/>
                      <a:pt x="63" y="1996"/>
                      <a:pt x="126" y="216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a:off x="6543481" y="1967437"/>
                <a:ext cx="94391" cy="129607"/>
              </a:xfrm>
              <a:custGeom>
                <a:avLst/>
                <a:gdLst/>
                <a:ahLst/>
                <a:cxnLst/>
                <a:rect l="l" t="t" r="r" b="b"/>
                <a:pathLst>
                  <a:path w="1576" h="2164" fill="none" extrusionOk="0">
                    <a:moveTo>
                      <a:pt x="1575" y="1"/>
                    </a:moveTo>
                    <a:cubicBezTo>
                      <a:pt x="714" y="1"/>
                      <a:pt x="0" y="694"/>
                      <a:pt x="0" y="1576"/>
                    </a:cubicBezTo>
                    <a:cubicBezTo>
                      <a:pt x="0" y="1786"/>
                      <a:pt x="42" y="1996"/>
                      <a:pt x="126" y="216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5846632" y="2382552"/>
                <a:ext cx="94391" cy="129607"/>
              </a:xfrm>
              <a:custGeom>
                <a:avLst/>
                <a:gdLst/>
                <a:ahLst/>
                <a:cxnLst/>
                <a:rect l="l" t="t" r="r" b="b"/>
                <a:pathLst>
                  <a:path w="1576" h="2164" fill="none" extrusionOk="0">
                    <a:moveTo>
                      <a:pt x="1575" y="0"/>
                    </a:moveTo>
                    <a:cubicBezTo>
                      <a:pt x="714" y="0"/>
                      <a:pt x="0" y="693"/>
                      <a:pt x="0" y="1575"/>
                    </a:cubicBezTo>
                    <a:cubicBezTo>
                      <a:pt x="0" y="1785"/>
                      <a:pt x="63" y="1995"/>
                      <a:pt x="126" y="2163"/>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6543481" y="2382552"/>
                <a:ext cx="94391" cy="129607"/>
              </a:xfrm>
              <a:custGeom>
                <a:avLst/>
                <a:gdLst/>
                <a:ahLst/>
                <a:cxnLst/>
                <a:rect l="l" t="t" r="r" b="b"/>
                <a:pathLst>
                  <a:path w="1576" h="2164" fill="none" extrusionOk="0">
                    <a:moveTo>
                      <a:pt x="1575" y="0"/>
                    </a:moveTo>
                    <a:cubicBezTo>
                      <a:pt x="714" y="0"/>
                      <a:pt x="0" y="693"/>
                      <a:pt x="0" y="1575"/>
                    </a:cubicBezTo>
                    <a:cubicBezTo>
                      <a:pt x="0" y="1785"/>
                      <a:pt x="42" y="1995"/>
                      <a:pt x="126" y="2163"/>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5846632" y="2792576"/>
                <a:ext cx="94391" cy="130865"/>
              </a:xfrm>
              <a:custGeom>
                <a:avLst/>
                <a:gdLst/>
                <a:ahLst/>
                <a:cxnLst/>
                <a:rect l="l" t="t" r="r" b="b"/>
                <a:pathLst>
                  <a:path w="1576" h="2185" fill="none" extrusionOk="0">
                    <a:moveTo>
                      <a:pt x="1575" y="1"/>
                    </a:moveTo>
                    <a:cubicBezTo>
                      <a:pt x="714" y="1"/>
                      <a:pt x="0" y="715"/>
                      <a:pt x="0" y="1576"/>
                    </a:cubicBezTo>
                    <a:cubicBezTo>
                      <a:pt x="0" y="1786"/>
                      <a:pt x="63"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a:off x="6543481" y="2792576"/>
                <a:ext cx="94391" cy="130865"/>
              </a:xfrm>
              <a:custGeom>
                <a:avLst/>
                <a:gdLst/>
                <a:ahLst/>
                <a:cxnLst/>
                <a:rect l="l" t="t" r="r" b="b"/>
                <a:pathLst>
                  <a:path w="1576" h="2185" fill="none" extrusionOk="0">
                    <a:moveTo>
                      <a:pt x="1575" y="1"/>
                    </a:moveTo>
                    <a:cubicBezTo>
                      <a:pt x="714" y="1"/>
                      <a:pt x="0" y="715"/>
                      <a:pt x="0" y="1576"/>
                    </a:cubicBezTo>
                    <a:cubicBezTo>
                      <a:pt x="0" y="1786"/>
                      <a:pt x="42"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5846632" y="3207691"/>
                <a:ext cx="94391" cy="130865"/>
              </a:xfrm>
              <a:custGeom>
                <a:avLst/>
                <a:gdLst/>
                <a:ahLst/>
                <a:cxnLst/>
                <a:rect l="l" t="t" r="r" b="b"/>
                <a:pathLst>
                  <a:path w="1576" h="2185" fill="none" extrusionOk="0">
                    <a:moveTo>
                      <a:pt x="1575" y="0"/>
                    </a:moveTo>
                    <a:cubicBezTo>
                      <a:pt x="714" y="0"/>
                      <a:pt x="0" y="714"/>
                      <a:pt x="0" y="1575"/>
                    </a:cubicBezTo>
                    <a:cubicBezTo>
                      <a:pt x="0" y="1785"/>
                      <a:pt x="63" y="1995"/>
                      <a:pt x="126" y="218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a:off x="6543481" y="3207691"/>
                <a:ext cx="94391" cy="130865"/>
              </a:xfrm>
              <a:custGeom>
                <a:avLst/>
                <a:gdLst/>
                <a:ahLst/>
                <a:cxnLst/>
                <a:rect l="l" t="t" r="r" b="b"/>
                <a:pathLst>
                  <a:path w="1576" h="2185" fill="none" extrusionOk="0">
                    <a:moveTo>
                      <a:pt x="1575" y="0"/>
                    </a:moveTo>
                    <a:cubicBezTo>
                      <a:pt x="714" y="0"/>
                      <a:pt x="0" y="714"/>
                      <a:pt x="0" y="1575"/>
                    </a:cubicBezTo>
                    <a:cubicBezTo>
                      <a:pt x="0" y="1785"/>
                      <a:pt x="42" y="1995"/>
                      <a:pt x="126" y="218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a:off x="5846632" y="3622746"/>
                <a:ext cx="94391" cy="130925"/>
              </a:xfrm>
              <a:custGeom>
                <a:avLst/>
                <a:gdLst/>
                <a:ahLst/>
                <a:cxnLst/>
                <a:rect l="l" t="t" r="r" b="b"/>
                <a:pathLst>
                  <a:path w="1576" h="2186" fill="none" extrusionOk="0">
                    <a:moveTo>
                      <a:pt x="1575" y="1"/>
                    </a:moveTo>
                    <a:cubicBezTo>
                      <a:pt x="714" y="1"/>
                      <a:pt x="0" y="715"/>
                      <a:pt x="0" y="1576"/>
                    </a:cubicBezTo>
                    <a:cubicBezTo>
                      <a:pt x="0" y="1786"/>
                      <a:pt x="63"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6543481" y="3622746"/>
                <a:ext cx="94391" cy="130925"/>
              </a:xfrm>
              <a:custGeom>
                <a:avLst/>
                <a:gdLst/>
                <a:ahLst/>
                <a:cxnLst/>
                <a:rect l="l" t="t" r="r" b="b"/>
                <a:pathLst>
                  <a:path w="1576" h="2186" fill="none" extrusionOk="0">
                    <a:moveTo>
                      <a:pt x="1575" y="1"/>
                    </a:moveTo>
                    <a:cubicBezTo>
                      <a:pt x="714" y="1"/>
                      <a:pt x="0" y="715"/>
                      <a:pt x="0" y="1576"/>
                    </a:cubicBezTo>
                    <a:cubicBezTo>
                      <a:pt x="0" y="1786"/>
                      <a:pt x="42"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 name="Google Shape;1162;p31"/>
          <p:cNvGrpSpPr/>
          <p:nvPr/>
        </p:nvGrpSpPr>
        <p:grpSpPr>
          <a:xfrm rot="-693273">
            <a:off x="1055953" y="2091937"/>
            <a:ext cx="914686" cy="1966362"/>
            <a:chOff x="3735850" y="68950"/>
            <a:chExt cx="494100" cy="1062200"/>
          </a:xfrm>
        </p:grpSpPr>
        <p:sp>
          <p:nvSpPr>
            <p:cNvPr id="1163" name="Google Shape;1163;p31"/>
            <p:cNvSpPr/>
            <p:nvPr/>
          </p:nvSpPr>
          <p:spPr>
            <a:xfrm>
              <a:off x="3735875" y="71600"/>
              <a:ext cx="494075" cy="1056925"/>
            </a:xfrm>
            <a:custGeom>
              <a:avLst/>
              <a:gdLst/>
              <a:ahLst/>
              <a:cxnLst/>
              <a:rect l="l" t="t" r="r" b="b"/>
              <a:pathLst>
                <a:path w="19763" h="42277" extrusionOk="0">
                  <a:moveTo>
                    <a:pt x="5377" y="0"/>
                  </a:moveTo>
                  <a:cubicBezTo>
                    <a:pt x="4620" y="0"/>
                    <a:pt x="4011" y="588"/>
                    <a:pt x="4011" y="1365"/>
                  </a:cubicBezTo>
                  <a:lnTo>
                    <a:pt x="4011" y="4872"/>
                  </a:lnTo>
                  <a:cubicBezTo>
                    <a:pt x="4011" y="5587"/>
                    <a:pt x="4536" y="6133"/>
                    <a:pt x="5229" y="6217"/>
                  </a:cubicBezTo>
                  <a:cubicBezTo>
                    <a:pt x="5271" y="7057"/>
                    <a:pt x="5293" y="8422"/>
                    <a:pt x="5061" y="9451"/>
                  </a:cubicBezTo>
                  <a:cubicBezTo>
                    <a:pt x="5040" y="9577"/>
                    <a:pt x="4977" y="9724"/>
                    <a:pt x="4956" y="9829"/>
                  </a:cubicBezTo>
                  <a:cubicBezTo>
                    <a:pt x="4872" y="10039"/>
                    <a:pt x="4809" y="10207"/>
                    <a:pt x="4704" y="10354"/>
                  </a:cubicBezTo>
                  <a:cubicBezTo>
                    <a:pt x="3822" y="11551"/>
                    <a:pt x="147" y="15352"/>
                    <a:pt x="84" y="18503"/>
                  </a:cubicBezTo>
                  <a:cubicBezTo>
                    <a:pt x="0" y="21065"/>
                    <a:pt x="42" y="34128"/>
                    <a:pt x="84" y="38664"/>
                  </a:cubicBezTo>
                  <a:cubicBezTo>
                    <a:pt x="21" y="39483"/>
                    <a:pt x="21" y="40029"/>
                    <a:pt x="21" y="40176"/>
                  </a:cubicBezTo>
                  <a:lnTo>
                    <a:pt x="21" y="40239"/>
                  </a:lnTo>
                  <a:lnTo>
                    <a:pt x="21" y="40344"/>
                  </a:lnTo>
                  <a:lnTo>
                    <a:pt x="21" y="40365"/>
                  </a:lnTo>
                  <a:cubicBezTo>
                    <a:pt x="21" y="40386"/>
                    <a:pt x="63" y="40428"/>
                    <a:pt x="63" y="40449"/>
                  </a:cubicBezTo>
                  <a:cubicBezTo>
                    <a:pt x="63" y="40449"/>
                    <a:pt x="63" y="40470"/>
                    <a:pt x="84" y="40470"/>
                  </a:cubicBezTo>
                  <a:cubicBezTo>
                    <a:pt x="84" y="40491"/>
                    <a:pt x="105" y="40533"/>
                    <a:pt x="105" y="40554"/>
                  </a:cubicBezTo>
                  <a:lnTo>
                    <a:pt x="126" y="40575"/>
                  </a:lnTo>
                  <a:cubicBezTo>
                    <a:pt x="147" y="40596"/>
                    <a:pt x="147" y="40638"/>
                    <a:pt x="189" y="40659"/>
                  </a:cubicBezTo>
                  <a:lnTo>
                    <a:pt x="210" y="40680"/>
                  </a:lnTo>
                  <a:lnTo>
                    <a:pt x="315" y="40785"/>
                  </a:lnTo>
                  <a:cubicBezTo>
                    <a:pt x="315" y="40785"/>
                    <a:pt x="336" y="40785"/>
                    <a:pt x="336" y="40806"/>
                  </a:cubicBezTo>
                  <a:cubicBezTo>
                    <a:pt x="357" y="40848"/>
                    <a:pt x="399" y="40869"/>
                    <a:pt x="441" y="40890"/>
                  </a:cubicBezTo>
                  <a:cubicBezTo>
                    <a:pt x="462" y="40890"/>
                    <a:pt x="462" y="40911"/>
                    <a:pt x="504" y="40911"/>
                  </a:cubicBezTo>
                  <a:cubicBezTo>
                    <a:pt x="525" y="40953"/>
                    <a:pt x="546" y="40974"/>
                    <a:pt x="609" y="40974"/>
                  </a:cubicBezTo>
                  <a:cubicBezTo>
                    <a:pt x="630" y="40974"/>
                    <a:pt x="630" y="40995"/>
                    <a:pt x="651" y="40995"/>
                  </a:cubicBezTo>
                  <a:cubicBezTo>
                    <a:pt x="672" y="41016"/>
                    <a:pt x="735" y="41016"/>
                    <a:pt x="756" y="41058"/>
                  </a:cubicBezTo>
                  <a:cubicBezTo>
                    <a:pt x="777" y="41058"/>
                    <a:pt x="819" y="41079"/>
                    <a:pt x="819" y="41079"/>
                  </a:cubicBezTo>
                  <a:cubicBezTo>
                    <a:pt x="861" y="41100"/>
                    <a:pt x="903" y="41121"/>
                    <a:pt x="945" y="41121"/>
                  </a:cubicBezTo>
                  <a:cubicBezTo>
                    <a:pt x="966" y="41121"/>
                    <a:pt x="966" y="41142"/>
                    <a:pt x="1008" y="41142"/>
                  </a:cubicBezTo>
                  <a:cubicBezTo>
                    <a:pt x="1050" y="41184"/>
                    <a:pt x="1134" y="41205"/>
                    <a:pt x="1218" y="41226"/>
                  </a:cubicBezTo>
                  <a:cubicBezTo>
                    <a:pt x="1239" y="41226"/>
                    <a:pt x="1239" y="41247"/>
                    <a:pt x="1260" y="41247"/>
                  </a:cubicBezTo>
                  <a:cubicBezTo>
                    <a:pt x="1323" y="41290"/>
                    <a:pt x="1365" y="41311"/>
                    <a:pt x="1428" y="41311"/>
                  </a:cubicBezTo>
                  <a:cubicBezTo>
                    <a:pt x="1449" y="41311"/>
                    <a:pt x="1470" y="41332"/>
                    <a:pt x="1491" y="41332"/>
                  </a:cubicBezTo>
                  <a:cubicBezTo>
                    <a:pt x="1554" y="41353"/>
                    <a:pt x="1596" y="41353"/>
                    <a:pt x="1659" y="41395"/>
                  </a:cubicBezTo>
                  <a:cubicBezTo>
                    <a:pt x="1680" y="41395"/>
                    <a:pt x="1701" y="41416"/>
                    <a:pt x="1764" y="41416"/>
                  </a:cubicBezTo>
                  <a:cubicBezTo>
                    <a:pt x="1806" y="41437"/>
                    <a:pt x="1869" y="41437"/>
                    <a:pt x="1911" y="41458"/>
                  </a:cubicBezTo>
                  <a:cubicBezTo>
                    <a:pt x="1932" y="41458"/>
                    <a:pt x="1974" y="41500"/>
                    <a:pt x="2016" y="41500"/>
                  </a:cubicBezTo>
                  <a:cubicBezTo>
                    <a:pt x="2079" y="41521"/>
                    <a:pt x="2163" y="41521"/>
                    <a:pt x="2205" y="41542"/>
                  </a:cubicBezTo>
                  <a:cubicBezTo>
                    <a:pt x="2226" y="41542"/>
                    <a:pt x="2268" y="41563"/>
                    <a:pt x="2289" y="41563"/>
                  </a:cubicBezTo>
                  <a:cubicBezTo>
                    <a:pt x="2352" y="41605"/>
                    <a:pt x="2478" y="41626"/>
                    <a:pt x="2562" y="41647"/>
                  </a:cubicBezTo>
                  <a:cubicBezTo>
                    <a:pt x="2604" y="41647"/>
                    <a:pt x="2646" y="41668"/>
                    <a:pt x="2688" y="41668"/>
                  </a:cubicBezTo>
                  <a:cubicBezTo>
                    <a:pt x="2730" y="41710"/>
                    <a:pt x="2814" y="41710"/>
                    <a:pt x="2856" y="41731"/>
                  </a:cubicBezTo>
                  <a:cubicBezTo>
                    <a:pt x="2919" y="41731"/>
                    <a:pt x="2940" y="41752"/>
                    <a:pt x="3003" y="41752"/>
                  </a:cubicBezTo>
                  <a:cubicBezTo>
                    <a:pt x="3045" y="41752"/>
                    <a:pt x="3108" y="41773"/>
                    <a:pt x="3171" y="41773"/>
                  </a:cubicBezTo>
                  <a:cubicBezTo>
                    <a:pt x="3234" y="41773"/>
                    <a:pt x="3276" y="41815"/>
                    <a:pt x="3339" y="41815"/>
                  </a:cubicBezTo>
                  <a:cubicBezTo>
                    <a:pt x="3381" y="41815"/>
                    <a:pt x="3444" y="41836"/>
                    <a:pt x="3486" y="41836"/>
                  </a:cubicBezTo>
                  <a:cubicBezTo>
                    <a:pt x="3549" y="41836"/>
                    <a:pt x="3591" y="41857"/>
                    <a:pt x="3654" y="41857"/>
                  </a:cubicBezTo>
                  <a:cubicBezTo>
                    <a:pt x="3696" y="41857"/>
                    <a:pt x="3759" y="41878"/>
                    <a:pt x="3801" y="41878"/>
                  </a:cubicBezTo>
                  <a:lnTo>
                    <a:pt x="4284" y="41962"/>
                  </a:lnTo>
                  <a:lnTo>
                    <a:pt x="4305" y="41962"/>
                  </a:lnTo>
                  <a:cubicBezTo>
                    <a:pt x="4389" y="41962"/>
                    <a:pt x="4494" y="41983"/>
                    <a:pt x="4557" y="41983"/>
                  </a:cubicBezTo>
                  <a:lnTo>
                    <a:pt x="4641" y="41983"/>
                  </a:lnTo>
                  <a:cubicBezTo>
                    <a:pt x="4725" y="41983"/>
                    <a:pt x="4830" y="42025"/>
                    <a:pt x="4935" y="42025"/>
                  </a:cubicBezTo>
                  <a:lnTo>
                    <a:pt x="5019" y="42025"/>
                  </a:lnTo>
                  <a:cubicBezTo>
                    <a:pt x="5124" y="42025"/>
                    <a:pt x="5229" y="42046"/>
                    <a:pt x="5335" y="42046"/>
                  </a:cubicBezTo>
                  <a:lnTo>
                    <a:pt x="5356" y="42046"/>
                  </a:lnTo>
                  <a:cubicBezTo>
                    <a:pt x="6112" y="42130"/>
                    <a:pt x="6952" y="42193"/>
                    <a:pt x="7813" y="42256"/>
                  </a:cubicBezTo>
                  <a:lnTo>
                    <a:pt x="7855" y="42256"/>
                  </a:lnTo>
                  <a:cubicBezTo>
                    <a:pt x="8023" y="42256"/>
                    <a:pt x="8233" y="42277"/>
                    <a:pt x="8443" y="42277"/>
                  </a:cubicBezTo>
                  <a:lnTo>
                    <a:pt x="9871" y="42277"/>
                  </a:lnTo>
                  <a:cubicBezTo>
                    <a:pt x="15310" y="42277"/>
                    <a:pt x="19679" y="41290"/>
                    <a:pt x="19679" y="40071"/>
                  </a:cubicBezTo>
                  <a:cubicBezTo>
                    <a:pt x="19679" y="40071"/>
                    <a:pt x="19763" y="21464"/>
                    <a:pt x="19679" y="18335"/>
                  </a:cubicBezTo>
                  <a:cubicBezTo>
                    <a:pt x="19679" y="18230"/>
                    <a:pt x="19679" y="18125"/>
                    <a:pt x="19658" y="18020"/>
                  </a:cubicBezTo>
                  <a:lnTo>
                    <a:pt x="19658" y="17936"/>
                  </a:lnTo>
                  <a:cubicBezTo>
                    <a:pt x="19658" y="17873"/>
                    <a:pt x="19637" y="17789"/>
                    <a:pt x="19637" y="17705"/>
                  </a:cubicBezTo>
                  <a:cubicBezTo>
                    <a:pt x="19637" y="17684"/>
                    <a:pt x="19616" y="17621"/>
                    <a:pt x="19616" y="17600"/>
                  </a:cubicBezTo>
                  <a:cubicBezTo>
                    <a:pt x="19616" y="17516"/>
                    <a:pt x="19595" y="17474"/>
                    <a:pt x="19553" y="17390"/>
                  </a:cubicBezTo>
                  <a:cubicBezTo>
                    <a:pt x="19553" y="17348"/>
                    <a:pt x="19532" y="17306"/>
                    <a:pt x="19532" y="17263"/>
                  </a:cubicBezTo>
                  <a:cubicBezTo>
                    <a:pt x="19511" y="17200"/>
                    <a:pt x="19511" y="17137"/>
                    <a:pt x="19490" y="17074"/>
                  </a:cubicBezTo>
                  <a:cubicBezTo>
                    <a:pt x="19490" y="17032"/>
                    <a:pt x="19448" y="16990"/>
                    <a:pt x="19448" y="16948"/>
                  </a:cubicBezTo>
                  <a:cubicBezTo>
                    <a:pt x="19427" y="16885"/>
                    <a:pt x="19427" y="16822"/>
                    <a:pt x="19406" y="16759"/>
                  </a:cubicBezTo>
                  <a:cubicBezTo>
                    <a:pt x="19385" y="16717"/>
                    <a:pt x="19385" y="16654"/>
                    <a:pt x="19343" y="16633"/>
                  </a:cubicBezTo>
                  <a:cubicBezTo>
                    <a:pt x="19322" y="16570"/>
                    <a:pt x="19301" y="16507"/>
                    <a:pt x="19301" y="16444"/>
                  </a:cubicBezTo>
                  <a:cubicBezTo>
                    <a:pt x="19280" y="16402"/>
                    <a:pt x="19280" y="16339"/>
                    <a:pt x="19238" y="16297"/>
                  </a:cubicBezTo>
                  <a:cubicBezTo>
                    <a:pt x="19217" y="16234"/>
                    <a:pt x="19196" y="16192"/>
                    <a:pt x="19175" y="16108"/>
                  </a:cubicBezTo>
                  <a:cubicBezTo>
                    <a:pt x="19133" y="16045"/>
                    <a:pt x="19112" y="16003"/>
                    <a:pt x="19112" y="15940"/>
                  </a:cubicBezTo>
                  <a:lnTo>
                    <a:pt x="19028" y="15793"/>
                  </a:lnTo>
                  <a:lnTo>
                    <a:pt x="18965" y="15625"/>
                  </a:lnTo>
                  <a:lnTo>
                    <a:pt x="18881" y="15478"/>
                  </a:lnTo>
                  <a:lnTo>
                    <a:pt x="18797" y="15310"/>
                  </a:lnTo>
                  <a:cubicBezTo>
                    <a:pt x="18776" y="15268"/>
                    <a:pt x="18755" y="15247"/>
                    <a:pt x="18713" y="15184"/>
                  </a:cubicBezTo>
                  <a:cubicBezTo>
                    <a:pt x="18692" y="15142"/>
                    <a:pt x="18671" y="15058"/>
                    <a:pt x="18608" y="14995"/>
                  </a:cubicBezTo>
                  <a:cubicBezTo>
                    <a:pt x="18587" y="14974"/>
                    <a:pt x="18566" y="14932"/>
                    <a:pt x="18566" y="14890"/>
                  </a:cubicBezTo>
                  <a:cubicBezTo>
                    <a:pt x="18440" y="14659"/>
                    <a:pt x="18272" y="14407"/>
                    <a:pt x="18125" y="14155"/>
                  </a:cubicBezTo>
                  <a:cubicBezTo>
                    <a:pt x="18125" y="14134"/>
                    <a:pt x="18083" y="14113"/>
                    <a:pt x="18083" y="14113"/>
                  </a:cubicBezTo>
                  <a:cubicBezTo>
                    <a:pt x="18041" y="14050"/>
                    <a:pt x="18020" y="13987"/>
                    <a:pt x="17957" y="13924"/>
                  </a:cubicBezTo>
                  <a:cubicBezTo>
                    <a:pt x="17936" y="13903"/>
                    <a:pt x="17915" y="13840"/>
                    <a:pt x="17873" y="13819"/>
                  </a:cubicBezTo>
                  <a:cubicBezTo>
                    <a:pt x="17852" y="13777"/>
                    <a:pt x="17810" y="13714"/>
                    <a:pt x="17768" y="13672"/>
                  </a:cubicBezTo>
                  <a:cubicBezTo>
                    <a:pt x="17747" y="13609"/>
                    <a:pt x="17726" y="13567"/>
                    <a:pt x="17663" y="13525"/>
                  </a:cubicBezTo>
                  <a:cubicBezTo>
                    <a:pt x="17642" y="13483"/>
                    <a:pt x="17621" y="13462"/>
                    <a:pt x="17558" y="13399"/>
                  </a:cubicBezTo>
                  <a:cubicBezTo>
                    <a:pt x="17516" y="13357"/>
                    <a:pt x="17474" y="13294"/>
                    <a:pt x="17432" y="13252"/>
                  </a:cubicBezTo>
                  <a:lnTo>
                    <a:pt x="17411" y="13210"/>
                  </a:lnTo>
                  <a:lnTo>
                    <a:pt x="17390" y="13189"/>
                  </a:lnTo>
                  <a:cubicBezTo>
                    <a:pt x="17285" y="13063"/>
                    <a:pt x="17179" y="12895"/>
                    <a:pt x="17074" y="12769"/>
                  </a:cubicBezTo>
                  <a:cubicBezTo>
                    <a:pt x="17032" y="12748"/>
                    <a:pt x="17011" y="12685"/>
                    <a:pt x="16990" y="12664"/>
                  </a:cubicBezTo>
                  <a:cubicBezTo>
                    <a:pt x="16906" y="12559"/>
                    <a:pt x="16822" y="12475"/>
                    <a:pt x="16780" y="12370"/>
                  </a:cubicBezTo>
                  <a:cubicBezTo>
                    <a:pt x="16696" y="12307"/>
                    <a:pt x="16654" y="12202"/>
                    <a:pt x="16570" y="12118"/>
                  </a:cubicBezTo>
                  <a:cubicBezTo>
                    <a:pt x="16528" y="12055"/>
                    <a:pt x="16507" y="12034"/>
                    <a:pt x="16465" y="11992"/>
                  </a:cubicBezTo>
                  <a:cubicBezTo>
                    <a:pt x="15856" y="11215"/>
                    <a:pt x="15331" y="10627"/>
                    <a:pt x="15058" y="10249"/>
                  </a:cubicBezTo>
                  <a:cubicBezTo>
                    <a:pt x="14428" y="9409"/>
                    <a:pt x="14470" y="7267"/>
                    <a:pt x="14533" y="6112"/>
                  </a:cubicBezTo>
                  <a:cubicBezTo>
                    <a:pt x="15226" y="6028"/>
                    <a:pt x="15751" y="5440"/>
                    <a:pt x="15751" y="4767"/>
                  </a:cubicBezTo>
                  <a:lnTo>
                    <a:pt x="15751" y="1365"/>
                  </a:lnTo>
                  <a:cubicBezTo>
                    <a:pt x="15751" y="588"/>
                    <a:pt x="15142" y="0"/>
                    <a:pt x="14386"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31"/>
            <p:cNvGrpSpPr/>
            <p:nvPr/>
          </p:nvGrpSpPr>
          <p:grpSpPr>
            <a:xfrm>
              <a:off x="3735850" y="68950"/>
              <a:ext cx="494100" cy="1062200"/>
              <a:chOff x="4510925" y="1777975"/>
              <a:chExt cx="494100" cy="1062200"/>
            </a:xfrm>
          </p:grpSpPr>
          <p:sp>
            <p:nvSpPr>
              <p:cNvPr id="1165" name="Google Shape;1165;p31"/>
              <p:cNvSpPr/>
              <p:nvPr/>
            </p:nvSpPr>
            <p:spPr>
              <a:xfrm>
                <a:off x="4510925" y="1915025"/>
                <a:ext cx="494100" cy="925150"/>
              </a:xfrm>
              <a:custGeom>
                <a:avLst/>
                <a:gdLst/>
                <a:ahLst/>
                <a:cxnLst/>
                <a:rect l="l" t="t" r="r" b="b"/>
                <a:pathLst>
                  <a:path w="19764" h="37006" extrusionOk="0">
                    <a:moveTo>
                      <a:pt x="5104" y="0"/>
                    </a:moveTo>
                    <a:cubicBezTo>
                      <a:pt x="5104" y="0"/>
                      <a:pt x="5398" y="2416"/>
                      <a:pt x="5041" y="3991"/>
                    </a:cubicBezTo>
                    <a:cubicBezTo>
                      <a:pt x="4999" y="4117"/>
                      <a:pt x="4978" y="4264"/>
                      <a:pt x="4936" y="4390"/>
                    </a:cubicBezTo>
                    <a:cubicBezTo>
                      <a:pt x="4852" y="4600"/>
                      <a:pt x="4768" y="4789"/>
                      <a:pt x="4663" y="4915"/>
                    </a:cubicBezTo>
                    <a:cubicBezTo>
                      <a:pt x="3781" y="6091"/>
                      <a:pt x="105" y="9892"/>
                      <a:pt x="42" y="13042"/>
                    </a:cubicBezTo>
                    <a:cubicBezTo>
                      <a:pt x="0" y="15626"/>
                      <a:pt x="21" y="28668"/>
                      <a:pt x="42" y="33225"/>
                    </a:cubicBezTo>
                    <a:lnTo>
                      <a:pt x="42" y="34737"/>
                    </a:lnTo>
                    <a:lnTo>
                      <a:pt x="42" y="34800"/>
                    </a:lnTo>
                    <a:cubicBezTo>
                      <a:pt x="42" y="35997"/>
                      <a:pt x="4453" y="37005"/>
                      <a:pt x="9871" y="37005"/>
                    </a:cubicBezTo>
                    <a:cubicBezTo>
                      <a:pt x="15290" y="37005"/>
                      <a:pt x="19679" y="35997"/>
                      <a:pt x="19679" y="34800"/>
                    </a:cubicBezTo>
                    <a:cubicBezTo>
                      <a:pt x="19679" y="34800"/>
                      <a:pt x="19763" y="16172"/>
                      <a:pt x="19658" y="13084"/>
                    </a:cubicBezTo>
                    <a:cubicBezTo>
                      <a:pt x="19574" y="9934"/>
                      <a:pt x="15899" y="6112"/>
                      <a:pt x="15038" y="4936"/>
                    </a:cubicBezTo>
                    <a:cubicBezTo>
                      <a:pt x="14135" y="3739"/>
                      <a:pt x="14555" y="0"/>
                      <a:pt x="145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4584950" y="2245275"/>
                <a:ext cx="334475" cy="428450"/>
              </a:xfrm>
              <a:custGeom>
                <a:avLst/>
                <a:gdLst/>
                <a:ahLst/>
                <a:cxnLst/>
                <a:rect l="l" t="t" r="r" b="b"/>
                <a:pathLst>
                  <a:path w="13379" h="17138" extrusionOk="0">
                    <a:moveTo>
                      <a:pt x="1093" y="0"/>
                    </a:moveTo>
                    <a:cubicBezTo>
                      <a:pt x="505" y="0"/>
                      <a:pt x="1" y="505"/>
                      <a:pt x="1" y="1114"/>
                    </a:cubicBezTo>
                    <a:lnTo>
                      <a:pt x="1" y="16046"/>
                    </a:lnTo>
                    <a:cubicBezTo>
                      <a:pt x="1" y="16655"/>
                      <a:pt x="505" y="17138"/>
                      <a:pt x="1093" y="17138"/>
                    </a:cubicBezTo>
                    <a:lnTo>
                      <a:pt x="12287" y="17138"/>
                    </a:lnTo>
                    <a:cubicBezTo>
                      <a:pt x="12917" y="17138"/>
                      <a:pt x="13379" y="16655"/>
                      <a:pt x="13379" y="16046"/>
                    </a:cubicBezTo>
                    <a:lnTo>
                      <a:pt x="13379" y="1114"/>
                    </a:lnTo>
                    <a:cubicBezTo>
                      <a:pt x="13379" y="505"/>
                      <a:pt x="12896" y="0"/>
                      <a:pt x="12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4651100" y="2358150"/>
                <a:ext cx="202175" cy="202175"/>
              </a:xfrm>
              <a:custGeom>
                <a:avLst/>
                <a:gdLst/>
                <a:ahLst/>
                <a:cxnLst/>
                <a:rect l="l" t="t" r="r" b="b"/>
                <a:pathLst>
                  <a:path w="8087" h="8087" extrusionOk="0">
                    <a:moveTo>
                      <a:pt x="2962" y="1"/>
                    </a:moveTo>
                    <a:lnTo>
                      <a:pt x="2962" y="2962"/>
                    </a:lnTo>
                    <a:lnTo>
                      <a:pt x="1" y="2962"/>
                    </a:lnTo>
                    <a:lnTo>
                      <a:pt x="1" y="5146"/>
                    </a:lnTo>
                    <a:lnTo>
                      <a:pt x="2962" y="5146"/>
                    </a:lnTo>
                    <a:lnTo>
                      <a:pt x="2962" y="8087"/>
                    </a:lnTo>
                    <a:lnTo>
                      <a:pt x="5146" y="8087"/>
                    </a:lnTo>
                    <a:lnTo>
                      <a:pt x="5146" y="5146"/>
                    </a:lnTo>
                    <a:lnTo>
                      <a:pt x="8087" y="5146"/>
                    </a:lnTo>
                    <a:lnTo>
                      <a:pt x="8087" y="2962"/>
                    </a:lnTo>
                    <a:lnTo>
                      <a:pt x="5146" y="2962"/>
                    </a:lnTo>
                    <a:lnTo>
                      <a:pt x="51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4634300" y="2014775"/>
                <a:ext cx="142850" cy="17375"/>
              </a:xfrm>
              <a:custGeom>
                <a:avLst/>
                <a:gdLst/>
                <a:ahLst/>
                <a:cxnLst/>
                <a:rect l="l" t="t" r="r" b="b"/>
                <a:pathLst>
                  <a:path w="5714" h="695" extrusionOk="0">
                    <a:moveTo>
                      <a:pt x="106" y="1"/>
                    </a:moveTo>
                    <a:cubicBezTo>
                      <a:pt x="64" y="148"/>
                      <a:pt x="43" y="274"/>
                      <a:pt x="1" y="400"/>
                    </a:cubicBezTo>
                    <a:cubicBezTo>
                      <a:pt x="1024" y="622"/>
                      <a:pt x="2013" y="695"/>
                      <a:pt x="2872" y="695"/>
                    </a:cubicBezTo>
                    <a:cubicBezTo>
                      <a:pt x="4535" y="695"/>
                      <a:pt x="5713" y="421"/>
                      <a:pt x="5713" y="421"/>
                    </a:cubicBezTo>
                    <a:lnTo>
                      <a:pt x="5713" y="421"/>
                    </a:lnTo>
                    <a:cubicBezTo>
                      <a:pt x="5390" y="428"/>
                      <a:pt x="5082" y="431"/>
                      <a:pt x="4786" y="431"/>
                    </a:cubicBezTo>
                    <a:cubicBezTo>
                      <a:pt x="2472" y="431"/>
                      <a:pt x="1000" y="224"/>
                      <a:pt x="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4611200" y="1777975"/>
                <a:ext cx="293525" cy="156500"/>
              </a:xfrm>
              <a:custGeom>
                <a:avLst/>
                <a:gdLst/>
                <a:ahLst/>
                <a:cxnLst/>
                <a:rect l="l" t="t" r="r" b="b"/>
                <a:pathLst>
                  <a:path w="11741" h="6260" extrusionOk="0">
                    <a:moveTo>
                      <a:pt x="1366" y="1"/>
                    </a:moveTo>
                    <a:cubicBezTo>
                      <a:pt x="589" y="1"/>
                      <a:pt x="1" y="610"/>
                      <a:pt x="1" y="1366"/>
                    </a:cubicBezTo>
                    <a:lnTo>
                      <a:pt x="1" y="4894"/>
                    </a:lnTo>
                    <a:cubicBezTo>
                      <a:pt x="1" y="5650"/>
                      <a:pt x="610" y="6259"/>
                      <a:pt x="1366" y="6259"/>
                    </a:cubicBezTo>
                    <a:lnTo>
                      <a:pt x="10376" y="6259"/>
                    </a:lnTo>
                    <a:cubicBezTo>
                      <a:pt x="11132" y="6259"/>
                      <a:pt x="11741" y="5650"/>
                      <a:pt x="11741" y="4894"/>
                    </a:cubicBezTo>
                    <a:lnTo>
                      <a:pt x="11741" y="1366"/>
                    </a:lnTo>
                    <a:cubicBezTo>
                      <a:pt x="11741" y="631"/>
                      <a:pt x="11132" y="1"/>
                      <a:pt x="10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06757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Brain Stroke</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03112" y="1704533"/>
            <a:ext cx="7285468" cy="19114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First we need to know columns in this data set :</a:t>
            </a:r>
          </a:p>
          <a:p>
            <a:pPr algn="l"/>
            <a:r>
              <a:rPr lang="en-US" sz="1600" dirty="0">
                <a:sym typeface="Wingdings" panose="05000000000000000000" pitchFamily="2" charset="2"/>
              </a:rPr>
              <a:t>Gender – Age </a:t>
            </a:r>
            <a:r>
              <a:rPr lang="en-US" sz="1600" dirty="0"/>
              <a:t>hypertension </a:t>
            </a:r>
            <a:r>
              <a:rPr lang="en-US" sz="1600" dirty="0">
                <a:sym typeface="Wingdings" panose="05000000000000000000" pitchFamily="2" charset="2"/>
              </a:rPr>
              <a:t>–</a:t>
            </a:r>
            <a:r>
              <a:rPr lang="en-US" sz="1600" dirty="0"/>
              <a:t> ever_married</a:t>
            </a:r>
            <a:r>
              <a:rPr lang="en-US" sz="1600" dirty="0">
                <a:sym typeface="Wingdings" panose="05000000000000000000" pitchFamily="2" charset="2"/>
              </a:rPr>
              <a:t>–  </a:t>
            </a:r>
            <a:r>
              <a:rPr lang="en-US" sz="1600" dirty="0"/>
              <a:t>Residence_type</a:t>
            </a:r>
            <a:r>
              <a:rPr lang="en-US" sz="1600" dirty="0">
                <a:sym typeface="Wingdings" panose="05000000000000000000" pitchFamily="2" charset="2"/>
              </a:rPr>
              <a:t>–</a:t>
            </a:r>
            <a:r>
              <a:rPr lang="en-US" sz="1600" dirty="0"/>
              <a:t> BMI  work_type </a:t>
            </a:r>
            <a:r>
              <a:rPr lang="en-US" sz="1600" dirty="0">
                <a:sym typeface="Wingdings" panose="05000000000000000000" pitchFamily="2" charset="2"/>
              </a:rPr>
              <a:t>– </a:t>
            </a:r>
            <a:r>
              <a:rPr lang="en-US" sz="1600" dirty="0"/>
              <a:t>blood_glucose_level </a:t>
            </a:r>
            <a:r>
              <a:rPr lang="en-US" sz="1600" dirty="0">
                <a:sym typeface="Wingdings" panose="05000000000000000000" pitchFamily="2" charset="2"/>
              </a:rPr>
              <a:t>– </a:t>
            </a:r>
            <a:r>
              <a:rPr lang="en-US" sz="1600" dirty="0"/>
              <a:t>smoking_status – Stroke (target)</a:t>
            </a:r>
            <a:endParaRPr lang="en-US" sz="1600" dirty="0">
              <a:sym typeface="Wingdings" panose="05000000000000000000" pitchFamily="2" charset="2"/>
            </a:endParaRPr>
          </a:p>
          <a:p>
            <a:pPr algn="l"/>
            <a:endParaRPr lang="en-US" sz="1600" dirty="0"/>
          </a:p>
          <a:p>
            <a:pPr algn="l"/>
            <a:r>
              <a:rPr lang="en-US" sz="1600" dirty="0"/>
              <a:t>After cleaning data from nulls and duplications using dropna() and drop_duplicates, we create EDA in jupyter</a:t>
            </a:r>
          </a:p>
          <a:p>
            <a:pPr algn="l"/>
            <a:endParaRPr lang="en-US" sz="1600" dirty="0"/>
          </a:p>
          <a:p>
            <a:pPr algn="l"/>
            <a:endParaRPr lang="en-US" sz="1600" dirty="0"/>
          </a:p>
          <a:p>
            <a:pPr algn="l"/>
            <a:endParaRPr lang="en-US" sz="1600" dirty="0"/>
          </a:p>
        </p:txBody>
      </p:sp>
    </p:spTree>
    <p:extLst>
      <p:ext uri="{BB962C8B-B14F-4D97-AF65-F5344CB8AC3E}">
        <p14:creationId xmlns:p14="http://schemas.microsoft.com/office/powerpoint/2010/main" val="370243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Brain Stroke</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19540" y="1982759"/>
            <a:ext cx="3224008" cy="11901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Here we wanted to show the age distribution in this data set and their count </a:t>
            </a:r>
          </a:p>
        </p:txBody>
      </p:sp>
      <p:pic>
        <p:nvPicPr>
          <p:cNvPr id="7" name="Picture 6">
            <a:extLst>
              <a:ext uri="{FF2B5EF4-FFF2-40B4-BE49-F238E27FC236}">
                <a16:creationId xmlns:a16="http://schemas.microsoft.com/office/drawing/2014/main" id="{499CB934-708B-7CBC-2C44-7DB040D59CF2}"/>
              </a:ext>
            </a:extLst>
          </p:cNvPr>
          <p:cNvPicPr>
            <a:picLocks noChangeAspect="1"/>
          </p:cNvPicPr>
          <p:nvPr/>
        </p:nvPicPr>
        <p:blipFill>
          <a:blip r:embed="rId3"/>
          <a:stretch>
            <a:fillRect/>
          </a:stretch>
        </p:blipFill>
        <p:spPr>
          <a:xfrm>
            <a:off x="3978990" y="1155323"/>
            <a:ext cx="4305984" cy="3093738"/>
          </a:xfrm>
          <a:prstGeom prst="rect">
            <a:avLst/>
          </a:prstGeom>
        </p:spPr>
      </p:pic>
    </p:spTree>
    <p:extLst>
      <p:ext uri="{BB962C8B-B14F-4D97-AF65-F5344CB8AC3E}">
        <p14:creationId xmlns:p14="http://schemas.microsoft.com/office/powerpoint/2010/main" val="995762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Brain Stroke</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03112" y="1382646"/>
            <a:ext cx="3224008" cy="2641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Show the density of age , average glocuse level and BMI in the dataset</a:t>
            </a:r>
          </a:p>
          <a:p>
            <a:pPr algn="l"/>
            <a:endParaRPr lang="en-US" sz="1600" dirty="0"/>
          </a:p>
        </p:txBody>
      </p:sp>
      <p:pic>
        <p:nvPicPr>
          <p:cNvPr id="7" name="Picture 6">
            <a:extLst>
              <a:ext uri="{FF2B5EF4-FFF2-40B4-BE49-F238E27FC236}">
                <a16:creationId xmlns:a16="http://schemas.microsoft.com/office/drawing/2014/main" id="{AA7DF318-2189-4524-954F-F892835D4B1F}"/>
              </a:ext>
            </a:extLst>
          </p:cNvPr>
          <p:cNvPicPr>
            <a:picLocks noChangeAspect="1"/>
          </p:cNvPicPr>
          <p:nvPr/>
        </p:nvPicPr>
        <p:blipFill>
          <a:blip r:embed="rId3"/>
          <a:stretch>
            <a:fillRect/>
          </a:stretch>
        </p:blipFill>
        <p:spPr>
          <a:xfrm>
            <a:off x="4150721" y="922881"/>
            <a:ext cx="4521455" cy="3667343"/>
          </a:xfrm>
          <a:prstGeom prst="rect">
            <a:avLst/>
          </a:prstGeom>
        </p:spPr>
      </p:pic>
    </p:spTree>
    <p:extLst>
      <p:ext uri="{BB962C8B-B14F-4D97-AF65-F5344CB8AC3E}">
        <p14:creationId xmlns:p14="http://schemas.microsoft.com/office/powerpoint/2010/main" val="3747783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08695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Brain Stroke</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03112" y="1382646"/>
            <a:ext cx="3224008" cy="2641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The count of work type of people who had stroke against not</a:t>
            </a:r>
          </a:p>
          <a:p>
            <a:pPr algn="l"/>
            <a:endParaRPr lang="en-US" sz="1600" dirty="0"/>
          </a:p>
        </p:txBody>
      </p:sp>
      <p:pic>
        <p:nvPicPr>
          <p:cNvPr id="7" name="Picture 6">
            <a:extLst>
              <a:ext uri="{FF2B5EF4-FFF2-40B4-BE49-F238E27FC236}">
                <a16:creationId xmlns:a16="http://schemas.microsoft.com/office/drawing/2014/main" id="{E2A78CA4-D670-C38E-649E-FD9333524AED}"/>
              </a:ext>
            </a:extLst>
          </p:cNvPr>
          <p:cNvPicPr>
            <a:picLocks noChangeAspect="1"/>
          </p:cNvPicPr>
          <p:nvPr/>
        </p:nvPicPr>
        <p:blipFill>
          <a:blip r:embed="rId3"/>
          <a:stretch>
            <a:fillRect/>
          </a:stretch>
        </p:blipFill>
        <p:spPr>
          <a:xfrm>
            <a:off x="4555335" y="768975"/>
            <a:ext cx="4281385" cy="4024440"/>
          </a:xfrm>
          <a:prstGeom prst="rect">
            <a:avLst/>
          </a:prstGeom>
        </p:spPr>
      </p:pic>
    </p:spTree>
    <p:extLst>
      <p:ext uri="{BB962C8B-B14F-4D97-AF65-F5344CB8AC3E}">
        <p14:creationId xmlns:p14="http://schemas.microsoft.com/office/powerpoint/2010/main" val="1356872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11" name="Google Shape;1111;p31"/>
          <p:cNvSpPr txBox="1">
            <a:spLocks noGrp="1"/>
          </p:cNvSpPr>
          <p:nvPr>
            <p:ph type="title"/>
          </p:nvPr>
        </p:nvSpPr>
        <p:spPr>
          <a:xfrm>
            <a:off x="3193590" y="1952262"/>
            <a:ext cx="3481548" cy="73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t>Diabetes</a:t>
            </a:r>
          </a:p>
        </p:txBody>
      </p:sp>
      <p:sp>
        <p:nvSpPr>
          <p:cNvPr id="1112" name="Google Shape;1112;p31"/>
          <p:cNvSpPr txBox="1">
            <a:spLocks noGrp="1"/>
          </p:cNvSpPr>
          <p:nvPr>
            <p:ph type="subTitle" idx="1"/>
          </p:nvPr>
        </p:nvSpPr>
        <p:spPr>
          <a:xfrm>
            <a:off x="3290700" y="3475405"/>
            <a:ext cx="2562600" cy="353126"/>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solidFill>
                  <a:schemeClr val="dk1"/>
                </a:solidFill>
              </a:rPr>
              <a:t>Collecting data </a:t>
            </a:r>
            <a:endParaRPr dirty="0">
              <a:solidFill>
                <a:schemeClr val="dk1"/>
              </a:solidFill>
            </a:endParaRPr>
          </a:p>
        </p:txBody>
      </p:sp>
      <p:sp>
        <p:nvSpPr>
          <p:cNvPr id="1114" name="Google Shape;1114;p31"/>
          <p:cNvSpPr/>
          <p:nvPr/>
        </p:nvSpPr>
        <p:spPr>
          <a:xfrm>
            <a:off x="6792075" y="986075"/>
            <a:ext cx="1638697" cy="1790800"/>
          </a:xfrm>
          <a:custGeom>
            <a:avLst/>
            <a:gdLst/>
            <a:ahLst/>
            <a:cxnLst/>
            <a:rect l="l" t="t" r="r" b="b"/>
            <a:pathLst>
              <a:path w="39302" h="42950" extrusionOk="0">
                <a:moveTo>
                  <a:pt x="31216" y="3922"/>
                </a:moveTo>
                <a:cubicBezTo>
                  <a:pt x="27508" y="1004"/>
                  <a:pt x="22159" y="1"/>
                  <a:pt x="17751" y="1703"/>
                </a:cubicBezTo>
                <a:cubicBezTo>
                  <a:pt x="17599" y="1794"/>
                  <a:pt x="17417" y="1855"/>
                  <a:pt x="17265" y="1916"/>
                </a:cubicBezTo>
                <a:cubicBezTo>
                  <a:pt x="13982" y="3344"/>
                  <a:pt x="11398" y="6201"/>
                  <a:pt x="9970" y="9454"/>
                </a:cubicBezTo>
                <a:cubicBezTo>
                  <a:pt x="8572" y="12737"/>
                  <a:pt x="8176" y="16414"/>
                  <a:pt x="6626" y="19606"/>
                </a:cubicBezTo>
                <a:cubicBezTo>
                  <a:pt x="4499" y="23983"/>
                  <a:pt x="0" y="27357"/>
                  <a:pt x="851" y="32585"/>
                </a:cubicBezTo>
                <a:cubicBezTo>
                  <a:pt x="1429" y="36172"/>
                  <a:pt x="4225" y="39120"/>
                  <a:pt x="7812" y="40245"/>
                </a:cubicBezTo>
                <a:cubicBezTo>
                  <a:pt x="16535" y="42950"/>
                  <a:pt x="27630" y="38542"/>
                  <a:pt x="34590" y="29424"/>
                </a:cubicBezTo>
                <a:cubicBezTo>
                  <a:pt x="35928" y="27630"/>
                  <a:pt x="37356" y="24804"/>
                  <a:pt x="37934" y="22007"/>
                </a:cubicBezTo>
                <a:cubicBezTo>
                  <a:pt x="39302" y="15411"/>
                  <a:pt x="36779" y="8664"/>
                  <a:pt x="31672" y="4347"/>
                </a:cubicBezTo>
                <a:cubicBezTo>
                  <a:pt x="31520" y="4195"/>
                  <a:pt x="31368" y="4043"/>
                  <a:pt x="31216" y="3922"/>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713225" y="539500"/>
            <a:ext cx="1162486" cy="1162486"/>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1806212" y="2020258"/>
            <a:ext cx="994153" cy="995198"/>
          </a:xfrm>
          <a:custGeom>
            <a:avLst/>
            <a:gdLst/>
            <a:ahLst/>
            <a:cxnLst/>
            <a:rect l="l" t="t" r="r" b="b"/>
            <a:pathLst>
              <a:path w="28543" h="28573" extrusionOk="0">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 name="Google Shape;1117;p31"/>
          <p:cNvGrpSpPr/>
          <p:nvPr/>
        </p:nvGrpSpPr>
        <p:grpSpPr>
          <a:xfrm rot="727871">
            <a:off x="6641905" y="1692457"/>
            <a:ext cx="1451309" cy="2291021"/>
            <a:chOff x="5538388" y="1733488"/>
            <a:chExt cx="611700" cy="965575"/>
          </a:xfrm>
        </p:grpSpPr>
        <p:sp>
          <p:nvSpPr>
            <p:cNvPr id="1118" name="Google Shape;1118;p31"/>
            <p:cNvSpPr/>
            <p:nvPr/>
          </p:nvSpPr>
          <p:spPr>
            <a:xfrm>
              <a:off x="5538388" y="1733488"/>
              <a:ext cx="611700" cy="965575"/>
            </a:xfrm>
            <a:custGeom>
              <a:avLst/>
              <a:gdLst/>
              <a:ahLst/>
              <a:cxnLst/>
              <a:rect l="l" t="t" r="r" b="b"/>
              <a:pathLst>
                <a:path w="24468" h="38623" extrusionOk="0">
                  <a:moveTo>
                    <a:pt x="2206" y="0"/>
                  </a:moveTo>
                  <a:cubicBezTo>
                    <a:pt x="967" y="0"/>
                    <a:pt x="1" y="1008"/>
                    <a:pt x="1" y="2206"/>
                  </a:cubicBezTo>
                  <a:lnTo>
                    <a:pt x="1" y="36417"/>
                  </a:lnTo>
                  <a:cubicBezTo>
                    <a:pt x="1" y="37636"/>
                    <a:pt x="1009" y="38623"/>
                    <a:pt x="2206" y="38623"/>
                  </a:cubicBezTo>
                  <a:lnTo>
                    <a:pt x="22262" y="38623"/>
                  </a:lnTo>
                  <a:cubicBezTo>
                    <a:pt x="23501" y="38623"/>
                    <a:pt x="24468" y="37615"/>
                    <a:pt x="24468" y="36417"/>
                  </a:cubicBezTo>
                  <a:lnTo>
                    <a:pt x="24468" y="2206"/>
                  </a:lnTo>
                  <a:cubicBezTo>
                    <a:pt x="24468" y="966"/>
                    <a:pt x="23480" y="0"/>
                    <a:pt x="22262"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31"/>
            <p:cNvGrpSpPr/>
            <p:nvPr/>
          </p:nvGrpSpPr>
          <p:grpSpPr>
            <a:xfrm>
              <a:off x="5538398" y="1733511"/>
              <a:ext cx="611679" cy="965541"/>
              <a:chOff x="5538425" y="1733496"/>
              <a:chExt cx="1465450" cy="2313228"/>
            </a:xfrm>
          </p:grpSpPr>
          <p:sp>
            <p:nvSpPr>
              <p:cNvPr id="1120" name="Google Shape;1120;p31"/>
              <p:cNvSpPr/>
              <p:nvPr/>
            </p:nvSpPr>
            <p:spPr>
              <a:xfrm>
                <a:off x="6271749" y="1734754"/>
                <a:ext cx="732126" cy="2311970"/>
              </a:xfrm>
              <a:custGeom>
                <a:avLst/>
                <a:gdLst/>
                <a:ahLst/>
                <a:cxnLst/>
                <a:rect l="l" t="t" r="r" b="b"/>
                <a:pathLst>
                  <a:path w="12224" h="38602" extrusionOk="0">
                    <a:moveTo>
                      <a:pt x="1" y="0"/>
                    </a:moveTo>
                    <a:lnTo>
                      <a:pt x="1" y="38601"/>
                    </a:lnTo>
                    <a:lnTo>
                      <a:pt x="10019" y="38601"/>
                    </a:lnTo>
                    <a:cubicBezTo>
                      <a:pt x="11258" y="38601"/>
                      <a:pt x="12224" y="37614"/>
                      <a:pt x="12224" y="36396"/>
                    </a:cubicBezTo>
                    <a:lnTo>
                      <a:pt x="12224" y="2205"/>
                    </a:lnTo>
                    <a:cubicBezTo>
                      <a:pt x="12224" y="966"/>
                      <a:pt x="11237" y="0"/>
                      <a:pt x="100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5538425" y="1733496"/>
                <a:ext cx="733384" cy="2313228"/>
              </a:xfrm>
              <a:custGeom>
                <a:avLst/>
                <a:gdLst/>
                <a:ahLst/>
                <a:cxnLst/>
                <a:rect l="l" t="t" r="r" b="b"/>
                <a:pathLst>
                  <a:path w="12245" h="38623" extrusionOk="0">
                    <a:moveTo>
                      <a:pt x="2206" y="0"/>
                    </a:moveTo>
                    <a:cubicBezTo>
                      <a:pt x="967" y="0"/>
                      <a:pt x="1" y="1008"/>
                      <a:pt x="1" y="2205"/>
                    </a:cubicBezTo>
                    <a:lnTo>
                      <a:pt x="1" y="36417"/>
                    </a:lnTo>
                    <a:cubicBezTo>
                      <a:pt x="1" y="37656"/>
                      <a:pt x="1009" y="38622"/>
                      <a:pt x="2206" y="38622"/>
                    </a:cubicBezTo>
                    <a:lnTo>
                      <a:pt x="12245" y="38622"/>
                    </a:lnTo>
                    <a:lnTo>
                      <a:pt x="12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6452924" y="1892870"/>
                <a:ext cx="367321" cy="333302"/>
              </a:xfrm>
              <a:custGeom>
                <a:avLst/>
                <a:gdLst/>
                <a:ahLst/>
                <a:cxnLst/>
                <a:rect l="l" t="t" r="r" b="b"/>
                <a:pathLst>
                  <a:path w="6133" h="5565" extrusionOk="0">
                    <a:moveTo>
                      <a:pt x="3099" y="1"/>
                    </a:moveTo>
                    <a:cubicBezTo>
                      <a:pt x="1829" y="1"/>
                      <a:pt x="665" y="864"/>
                      <a:pt x="357" y="2149"/>
                    </a:cubicBezTo>
                    <a:cubicBezTo>
                      <a:pt x="0" y="3640"/>
                      <a:pt x="924" y="5131"/>
                      <a:pt x="2436" y="5488"/>
                    </a:cubicBezTo>
                    <a:cubicBezTo>
                      <a:pt x="2653" y="5540"/>
                      <a:pt x="2869" y="5565"/>
                      <a:pt x="3082" y="5565"/>
                    </a:cubicBezTo>
                    <a:cubicBezTo>
                      <a:pt x="4337" y="5565"/>
                      <a:pt x="5470" y="4704"/>
                      <a:pt x="5776" y="3430"/>
                    </a:cubicBezTo>
                    <a:cubicBezTo>
                      <a:pt x="6133" y="1939"/>
                      <a:pt x="5209" y="427"/>
                      <a:pt x="3717" y="69"/>
                    </a:cubicBezTo>
                    <a:cubicBezTo>
                      <a:pt x="3511" y="23"/>
                      <a:pt x="3304" y="1"/>
                      <a:pt x="30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6447893" y="2308165"/>
                <a:ext cx="378640" cy="333541"/>
              </a:xfrm>
              <a:custGeom>
                <a:avLst/>
                <a:gdLst/>
                <a:ahLst/>
                <a:cxnLst/>
                <a:rect l="l" t="t" r="r" b="b"/>
                <a:pathLst>
                  <a:path w="6322" h="5569" extrusionOk="0">
                    <a:moveTo>
                      <a:pt x="3168" y="0"/>
                    </a:moveTo>
                    <a:cubicBezTo>
                      <a:pt x="2812" y="0"/>
                      <a:pt x="2451" y="69"/>
                      <a:pt x="2100" y="213"/>
                    </a:cubicBezTo>
                    <a:cubicBezTo>
                      <a:pt x="672"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290" y="648"/>
                      <a:pt x="4260" y="0"/>
                      <a:pt x="3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6470532" y="2724658"/>
                <a:ext cx="333362" cy="333422"/>
              </a:xfrm>
              <a:custGeom>
                <a:avLst/>
                <a:gdLst/>
                <a:ahLst/>
                <a:cxnLst/>
                <a:rect l="l" t="t" r="r" b="b"/>
                <a:pathLst>
                  <a:path w="5566" h="5567" extrusionOk="0">
                    <a:moveTo>
                      <a:pt x="2793" y="1"/>
                    </a:moveTo>
                    <a:cubicBezTo>
                      <a:pt x="1260" y="1"/>
                      <a:pt x="0" y="1240"/>
                      <a:pt x="0" y="2794"/>
                    </a:cubicBezTo>
                    <a:cubicBezTo>
                      <a:pt x="0" y="4306"/>
                      <a:pt x="1239" y="5566"/>
                      <a:pt x="2793" y="5566"/>
                    </a:cubicBezTo>
                    <a:cubicBezTo>
                      <a:pt x="4305" y="5566"/>
                      <a:pt x="5566" y="4306"/>
                      <a:pt x="5566" y="2794"/>
                    </a:cubicBezTo>
                    <a:cubicBezTo>
                      <a:pt x="5566" y="1261"/>
                      <a:pt x="4347"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6470532" y="3139773"/>
                <a:ext cx="333362" cy="333362"/>
              </a:xfrm>
              <a:custGeom>
                <a:avLst/>
                <a:gdLst/>
                <a:ahLst/>
                <a:cxnLst/>
                <a:rect l="l" t="t" r="r" b="b"/>
                <a:pathLst>
                  <a:path w="5566" h="5566" extrusionOk="0">
                    <a:moveTo>
                      <a:pt x="2793" y="0"/>
                    </a:moveTo>
                    <a:cubicBezTo>
                      <a:pt x="1260" y="0"/>
                      <a:pt x="0" y="1239"/>
                      <a:pt x="0" y="2793"/>
                    </a:cubicBezTo>
                    <a:cubicBezTo>
                      <a:pt x="0" y="4306"/>
                      <a:pt x="1239" y="5566"/>
                      <a:pt x="2793" y="5566"/>
                    </a:cubicBezTo>
                    <a:cubicBezTo>
                      <a:pt x="4305" y="5566"/>
                      <a:pt x="5566" y="4306"/>
                      <a:pt x="5566" y="2793"/>
                    </a:cubicBezTo>
                    <a:cubicBezTo>
                      <a:pt x="5566" y="1260"/>
                      <a:pt x="4347" y="0"/>
                      <a:pt x="27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6470532" y="3554828"/>
                <a:ext cx="333362" cy="333422"/>
              </a:xfrm>
              <a:custGeom>
                <a:avLst/>
                <a:gdLst/>
                <a:ahLst/>
                <a:cxnLst/>
                <a:rect l="l" t="t" r="r" b="b"/>
                <a:pathLst>
                  <a:path w="5566" h="5567" extrusionOk="0">
                    <a:moveTo>
                      <a:pt x="2793" y="1"/>
                    </a:moveTo>
                    <a:cubicBezTo>
                      <a:pt x="1260" y="1"/>
                      <a:pt x="0" y="1240"/>
                      <a:pt x="0" y="2773"/>
                    </a:cubicBezTo>
                    <a:cubicBezTo>
                      <a:pt x="0" y="4306"/>
                      <a:pt x="1239" y="5566"/>
                      <a:pt x="2793" y="5566"/>
                    </a:cubicBezTo>
                    <a:cubicBezTo>
                      <a:pt x="4305" y="5566"/>
                      <a:pt x="5566" y="4306"/>
                      <a:pt x="5566" y="2773"/>
                    </a:cubicBezTo>
                    <a:cubicBezTo>
                      <a:pt x="5566" y="1261"/>
                      <a:pt x="4347"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5757332" y="1893649"/>
                <a:ext cx="366063" cy="332523"/>
              </a:xfrm>
              <a:custGeom>
                <a:avLst/>
                <a:gdLst/>
                <a:ahLst/>
                <a:cxnLst/>
                <a:rect l="l" t="t" r="r" b="b"/>
                <a:pathLst>
                  <a:path w="6112" h="5552" extrusionOk="0">
                    <a:moveTo>
                      <a:pt x="3049" y="1"/>
                    </a:moveTo>
                    <a:cubicBezTo>
                      <a:pt x="1791" y="1"/>
                      <a:pt x="644" y="861"/>
                      <a:pt x="357" y="2136"/>
                    </a:cubicBezTo>
                    <a:cubicBezTo>
                      <a:pt x="0" y="3627"/>
                      <a:pt x="924" y="5139"/>
                      <a:pt x="2415" y="5475"/>
                    </a:cubicBezTo>
                    <a:cubicBezTo>
                      <a:pt x="2632" y="5527"/>
                      <a:pt x="2849" y="5552"/>
                      <a:pt x="3063" y="5552"/>
                    </a:cubicBezTo>
                    <a:cubicBezTo>
                      <a:pt x="4321" y="5552"/>
                      <a:pt x="5467" y="4691"/>
                      <a:pt x="5755" y="3417"/>
                    </a:cubicBezTo>
                    <a:cubicBezTo>
                      <a:pt x="6112" y="1926"/>
                      <a:pt x="5188" y="414"/>
                      <a:pt x="3696" y="77"/>
                    </a:cubicBezTo>
                    <a:cubicBezTo>
                      <a:pt x="3480" y="26"/>
                      <a:pt x="3263" y="1"/>
                      <a:pt x="3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5751043" y="2308165"/>
                <a:ext cx="378640" cy="333541"/>
              </a:xfrm>
              <a:custGeom>
                <a:avLst/>
                <a:gdLst/>
                <a:ahLst/>
                <a:cxnLst/>
                <a:rect l="l" t="t" r="r" b="b"/>
                <a:pathLst>
                  <a:path w="6322" h="5569" extrusionOk="0">
                    <a:moveTo>
                      <a:pt x="3171" y="0"/>
                    </a:moveTo>
                    <a:cubicBezTo>
                      <a:pt x="2814" y="0"/>
                      <a:pt x="2451" y="69"/>
                      <a:pt x="2100" y="213"/>
                    </a:cubicBezTo>
                    <a:cubicBezTo>
                      <a:pt x="693"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306" y="648"/>
                      <a:pt x="4268" y="0"/>
                      <a:pt x="3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5774941" y="2724658"/>
                <a:ext cx="333362" cy="333422"/>
              </a:xfrm>
              <a:custGeom>
                <a:avLst/>
                <a:gdLst/>
                <a:ahLst/>
                <a:cxnLst/>
                <a:rect l="l" t="t" r="r" b="b"/>
                <a:pathLst>
                  <a:path w="5566" h="5567" extrusionOk="0">
                    <a:moveTo>
                      <a:pt x="2772" y="1"/>
                    </a:moveTo>
                    <a:cubicBezTo>
                      <a:pt x="1260" y="1"/>
                      <a:pt x="0" y="1240"/>
                      <a:pt x="0" y="2794"/>
                    </a:cubicBezTo>
                    <a:cubicBezTo>
                      <a:pt x="0" y="4306"/>
                      <a:pt x="1218" y="5566"/>
                      <a:pt x="2772" y="5566"/>
                    </a:cubicBezTo>
                    <a:cubicBezTo>
                      <a:pt x="4327" y="5566"/>
                      <a:pt x="5566" y="4306"/>
                      <a:pt x="5566" y="2794"/>
                    </a:cubicBezTo>
                    <a:cubicBezTo>
                      <a:pt x="5566" y="1261"/>
                      <a:pt x="4327"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5774941" y="3139773"/>
                <a:ext cx="333362" cy="333362"/>
              </a:xfrm>
              <a:custGeom>
                <a:avLst/>
                <a:gdLst/>
                <a:ahLst/>
                <a:cxnLst/>
                <a:rect l="l" t="t" r="r" b="b"/>
                <a:pathLst>
                  <a:path w="5566" h="5566" extrusionOk="0">
                    <a:moveTo>
                      <a:pt x="2772" y="0"/>
                    </a:moveTo>
                    <a:cubicBezTo>
                      <a:pt x="1260" y="0"/>
                      <a:pt x="0" y="1239"/>
                      <a:pt x="0" y="2793"/>
                    </a:cubicBezTo>
                    <a:cubicBezTo>
                      <a:pt x="0" y="4306"/>
                      <a:pt x="1218" y="5566"/>
                      <a:pt x="2772" y="5566"/>
                    </a:cubicBezTo>
                    <a:cubicBezTo>
                      <a:pt x="4327" y="5566"/>
                      <a:pt x="5566" y="4306"/>
                      <a:pt x="5566" y="2793"/>
                    </a:cubicBezTo>
                    <a:cubicBezTo>
                      <a:pt x="5566" y="1260"/>
                      <a:pt x="4327" y="0"/>
                      <a:pt x="2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1"/>
              <p:cNvSpPr/>
              <p:nvPr/>
            </p:nvSpPr>
            <p:spPr>
              <a:xfrm>
                <a:off x="5774941" y="3554828"/>
                <a:ext cx="333362" cy="333422"/>
              </a:xfrm>
              <a:custGeom>
                <a:avLst/>
                <a:gdLst/>
                <a:ahLst/>
                <a:cxnLst/>
                <a:rect l="l" t="t" r="r" b="b"/>
                <a:pathLst>
                  <a:path w="5566" h="5567" extrusionOk="0">
                    <a:moveTo>
                      <a:pt x="2772" y="1"/>
                    </a:moveTo>
                    <a:cubicBezTo>
                      <a:pt x="1260" y="1"/>
                      <a:pt x="0" y="1240"/>
                      <a:pt x="0" y="2773"/>
                    </a:cubicBezTo>
                    <a:cubicBezTo>
                      <a:pt x="0" y="4306"/>
                      <a:pt x="1218" y="5566"/>
                      <a:pt x="2772" y="5566"/>
                    </a:cubicBezTo>
                    <a:cubicBezTo>
                      <a:pt x="4327" y="5566"/>
                      <a:pt x="5566" y="4306"/>
                      <a:pt x="5566" y="2773"/>
                    </a:cubicBezTo>
                    <a:cubicBezTo>
                      <a:pt x="5566" y="1261"/>
                      <a:pt x="4327"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a:off x="5847890" y="1967437"/>
                <a:ext cx="226454" cy="225196"/>
              </a:xfrm>
              <a:custGeom>
                <a:avLst/>
                <a:gdLst/>
                <a:ahLst/>
                <a:cxnLst/>
                <a:rect l="l" t="t" r="r" b="b"/>
                <a:pathLst>
                  <a:path w="3781" h="3760" extrusionOk="0">
                    <a:moveTo>
                      <a:pt x="3130" y="1"/>
                    </a:moveTo>
                    <a:lnTo>
                      <a:pt x="0" y="3109"/>
                    </a:lnTo>
                    <a:cubicBezTo>
                      <a:pt x="399" y="3508"/>
                      <a:pt x="945" y="3760"/>
                      <a:pt x="1575" y="3760"/>
                    </a:cubicBezTo>
                    <a:cubicBezTo>
                      <a:pt x="2814" y="3760"/>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5808900" y="192718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5847890" y="2382552"/>
                <a:ext cx="226454" cy="226454"/>
              </a:xfrm>
              <a:custGeom>
                <a:avLst/>
                <a:gdLst/>
                <a:ahLst/>
                <a:cxnLst/>
                <a:rect l="l" t="t" r="r" b="b"/>
                <a:pathLst>
                  <a:path w="3781" h="3781" extrusionOk="0">
                    <a:moveTo>
                      <a:pt x="3130" y="0"/>
                    </a:moveTo>
                    <a:lnTo>
                      <a:pt x="0" y="3108"/>
                    </a:lnTo>
                    <a:cubicBezTo>
                      <a:pt x="399" y="3507"/>
                      <a:pt x="945" y="3780"/>
                      <a:pt x="1575" y="3780"/>
                    </a:cubicBezTo>
                    <a:cubicBezTo>
                      <a:pt x="2814" y="3780"/>
                      <a:pt x="3781" y="2772"/>
                      <a:pt x="3781" y="1575"/>
                    </a:cubicBezTo>
                    <a:cubicBezTo>
                      <a:pt x="3760" y="945"/>
                      <a:pt x="3529" y="378"/>
                      <a:pt x="3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5808900" y="2342304"/>
                <a:ext cx="226454" cy="226454"/>
              </a:xfrm>
              <a:custGeom>
                <a:avLst/>
                <a:gdLst/>
                <a:ahLst/>
                <a:cxnLst/>
                <a:rect l="l" t="t" r="r" b="b"/>
                <a:pathLst>
                  <a:path w="3781" h="3781" extrusionOk="0">
                    <a:moveTo>
                      <a:pt x="2205" y="0"/>
                    </a:moveTo>
                    <a:cubicBezTo>
                      <a:pt x="966" y="0"/>
                      <a:pt x="0" y="1008"/>
                      <a:pt x="0" y="2205"/>
                    </a:cubicBezTo>
                    <a:cubicBezTo>
                      <a:pt x="0" y="2814"/>
                      <a:pt x="231" y="3360"/>
                      <a:pt x="651" y="3780"/>
                    </a:cubicBezTo>
                    <a:lnTo>
                      <a:pt x="3781"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a:off x="5847890" y="2797607"/>
                <a:ext cx="226454" cy="226513"/>
              </a:xfrm>
              <a:custGeom>
                <a:avLst/>
                <a:gdLst/>
                <a:ahLst/>
                <a:cxnLst/>
                <a:rect l="l" t="t" r="r" b="b"/>
                <a:pathLst>
                  <a:path w="3781" h="3782" extrusionOk="0">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5808900" y="275735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5847890" y="3212722"/>
                <a:ext cx="226454" cy="225196"/>
              </a:xfrm>
              <a:custGeom>
                <a:avLst/>
                <a:gdLst/>
                <a:ahLst/>
                <a:cxnLst/>
                <a:rect l="l" t="t" r="r" b="b"/>
                <a:pathLst>
                  <a:path w="3781" h="3760" extrusionOk="0">
                    <a:moveTo>
                      <a:pt x="3130" y="0"/>
                    </a:moveTo>
                    <a:lnTo>
                      <a:pt x="0" y="3109"/>
                    </a:lnTo>
                    <a:cubicBezTo>
                      <a:pt x="399" y="3508"/>
                      <a:pt x="945" y="3760"/>
                      <a:pt x="1575" y="3760"/>
                    </a:cubicBezTo>
                    <a:cubicBezTo>
                      <a:pt x="2814" y="3760"/>
                      <a:pt x="3781" y="2773"/>
                      <a:pt x="3781" y="1575"/>
                    </a:cubicBezTo>
                    <a:cubicBezTo>
                      <a:pt x="3760" y="945"/>
                      <a:pt x="3529" y="378"/>
                      <a:pt x="3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5808900" y="3172474"/>
                <a:ext cx="226454" cy="226454"/>
              </a:xfrm>
              <a:custGeom>
                <a:avLst/>
                <a:gdLst/>
                <a:ahLst/>
                <a:cxnLst/>
                <a:rect l="l" t="t" r="r" b="b"/>
                <a:pathLst>
                  <a:path w="3781" h="3781" extrusionOk="0">
                    <a:moveTo>
                      <a:pt x="2205" y="0"/>
                    </a:moveTo>
                    <a:cubicBezTo>
                      <a:pt x="966" y="0"/>
                      <a:pt x="0" y="1008"/>
                      <a:pt x="0" y="2205"/>
                    </a:cubicBezTo>
                    <a:cubicBezTo>
                      <a:pt x="0" y="2814"/>
                      <a:pt x="231" y="3361"/>
                      <a:pt x="651" y="3781"/>
                    </a:cubicBezTo>
                    <a:lnTo>
                      <a:pt x="3781"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5847890" y="3627777"/>
                <a:ext cx="226454" cy="226513"/>
              </a:xfrm>
              <a:custGeom>
                <a:avLst/>
                <a:gdLst/>
                <a:ahLst/>
                <a:cxnLst/>
                <a:rect l="l" t="t" r="r" b="b"/>
                <a:pathLst>
                  <a:path w="3781" h="3782" extrusionOk="0">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5808900" y="3587529"/>
                <a:ext cx="226454" cy="226513"/>
              </a:xfrm>
              <a:custGeom>
                <a:avLst/>
                <a:gdLst/>
                <a:ahLst/>
                <a:cxnLst/>
                <a:rect l="l" t="t" r="r" b="b"/>
                <a:pathLst>
                  <a:path w="3781" h="3782"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a:off x="6543481" y="1967437"/>
                <a:ext cx="226454" cy="225196"/>
              </a:xfrm>
              <a:custGeom>
                <a:avLst/>
                <a:gdLst/>
                <a:ahLst/>
                <a:cxnLst/>
                <a:rect l="l" t="t" r="r" b="b"/>
                <a:pathLst>
                  <a:path w="3781" h="3760" extrusionOk="0">
                    <a:moveTo>
                      <a:pt x="3129" y="1"/>
                    </a:moveTo>
                    <a:lnTo>
                      <a:pt x="0" y="3109"/>
                    </a:lnTo>
                    <a:cubicBezTo>
                      <a:pt x="399" y="3508"/>
                      <a:pt x="945" y="3760"/>
                      <a:pt x="1575" y="3760"/>
                    </a:cubicBezTo>
                    <a:cubicBezTo>
                      <a:pt x="2814" y="3760"/>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a:off x="6505749" y="192718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6543481" y="2382552"/>
                <a:ext cx="226454" cy="226454"/>
              </a:xfrm>
              <a:custGeom>
                <a:avLst/>
                <a:gdLst/>
                <a:ahLst/>
                <a:cxnLst/>
                <a:rect l="l" t="t" r="r" b="b"/>
                <a:pathLst>
                  <a:path w="3781" h="3781" extrusionOk="0">
                    <a:moveTo>
                      <a:pt x="3129" y="0"/>
                    </a:moveTo>
                    <a:lnTo>
                      <a:pt x="0" y="3108"/>
                    </a:lnTo>
                    <a:cubicBezTo>
                      <a:pt x="399" y="3507"/>
                      <a:pt x="945" y="3780"/>
                      <a:pt x="1575" y="3780"/>
                    </a:cubicBezTo>
                    <a:cubicBezTo>
                      <a:pt x="2814" y="3780"/>
                      <a:pt x="3781" y="2772"/>
                      <a:pt x="3781" y="1575"/>
                    </a:cubicBezTo>
                    <a:cubicBezTo>
                      <a:pt x="3781" y="945"/>
                      <a:pt x="3550" y="378"/>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6505749" y="2342304"/>
                <a:ext cx="226454" cy="226454"/>
              </a:xfrm>
              <a:custGeom>
                <a:avLst/>
                <a:gdLst/>
                <a:ahLst/>
                <a:cxnLst/>
                <a:rect l="l" t="t" r="r" b="b"/>
                <a:pathLst>
                  <a:path w="3781" h="3781" extrusionOk="0">
                    <a:moveTo>
                      <a:pt x="2205" y="0"/>
                    </a:moveTo>
                    <a:cubicBezTo>
                      <a:pt x="966" y="0"/>
                      <a:pt x="0" y="1008"/>
                      <a:pt x="0" y="2205"/>
                    </a:cubicBezTo>
                    <a:cubicBezTo>
                      <a:pt x="0" y="2814"/>
                      <a:pt x="231" y="3360"/>
                      <a:pt x="651" y="3780"/>
                    </a:cubicBezTo>
                    <a:lnTo>
                      <a:pt x="3780"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6543481" y="2797607"/>
                <a:ext cx="226454" cy="226513"/>
              </a:xfrm>
              <a:custGeom>
                <a:avLst/>
                <a:gdLst/>
                <a:ahLst/>
                <a:cxnLst/>
                <a:rect l="l" t="t" r="r" b="b"/>
                <a:pathLst>
                  <a:path w="3781" h="3782" extrusionOk="0">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6505749" y="275735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6543481" y="3212722"/>
                <a:ext cx="226454" cy="225196"/>
              </a:xfrm>
              <a:custGeom>
                <a:avLst/>
                <a:gdLst/>
                <a:ahLst/>
                <a:cxnLst/>
                <a:rect l="l" t="t" r="r" b="b"/>
                <a:pathLst>
                  <a:path w="3781" h="3760" extrusionOk="0">
                    <a:moveTo>
                      <a:pt x="3129" y="0"/>
                    </a:moveTo>
                    <a:lnTo>
                      <a:pt x="0" y="3109"/>
                    </a:lnTo>
                    <a:cubicBezTo>
                      <a:pt x="399" y="3508"/>
                      <a:pt x="945" y="3760"/>
                      <a:pt x="1575" y="3760"/>
                    </a:cubicBezTo>
                    <a:cubicBezTo>
                      <a:pt x="2814" y="3760"/>
                      <a:pt x="3781" y="2773"/>
                      <a:pt x="3781" y="1575"/>
                    </a:cubicBezTo>
                    <a:cubicBezTo>
                      <a:pt x="3781" y="945"/>
                      <a:pt x="3550" y="378"/>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6505749" y="3172474"/>
                <a:ext cx="226454" cy="226454"/>
              </a:xfrm>
              <a:custGeom>
                <a:avLst/>
                <a:gdLst/>
                <a:ahLst/>
                <a:cxnLst/>
                <a:rect l="l" t="t" r="r" b="b"/>
                <a:pathLst>
                  <a:path w="3781" h="3781" extrusionOk="0">
                    <a:moveTo>
                      <a:pt x="2205" y="0"/>
                    </a:moveTo>
                    <a:cubicBezTo>
                      <a:pt x="966" y="0"/>
                      <a:pt x="0" y="1008"/>
                      <a:pt x="0" y="2205"/>
                    </a:cubicBezTo>
                    <a:cubicBezTo>
                      <a:pt x="0" y="2814"/>
                      <a:pt x="231" y="3361"/>
                      <a:pt x="651" y="3781"/>
                    </a:cubicBezTo>
                    <a:lnTo>
                      <a:pt x="3780"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6543481" y="3627777"/>
                <a:ext cx="226454" cy="226513"/>
              </a:xfrm>
              <a:custGeom>
                <a:avLst/>
                <a:gdLst/>
                <a:ahLst/>
                <a:cxnLst/>
                <a:rect l="l" t="t" r="r" b="b"/>
                <a:pathLst>
                  <a:path w="3781" h="3782" extrusionOk="0">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a:off x="6505749" y="3587529"/>
                <a:ext cx="226454" cy="226513"/>
              </a:xfrm>
              <a:custGeom>
                <a:avLst/>
                <a:gdLst/>
                <a:ahLst/>
                <a:cxnLst/>
                <a:rect l="l" t="t" r="r" b="b"/>
                <a:pathLst>
                  <a:path w="3781" h="3782"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a:off x="5846632" y="1967437"/>
                <a:ext cx="94391" cy="129607"/>
              </a:xfrm>
              <a:custGeom>
                <a:avLst/>
                <a:gdLst/>
                <a:ahLst/>
                <a:cxnLst/>
                <a:rect l="l" t="t" r="r" b="b"/>
                <a:pathLst>
                  <a:path w="1576" h="2164" fill="none" extrusionOk="0">
                    <a:moveTo>
                      <a:pt x="1575" y="1"/>
                    </a:moveTo>
                    <a:cubicBezTo>
                      <a:pt x="714" y="1"/>
                      <a:pt x="0" y="694"/>
                      <a:pt x="0" y="1576"/>
                    </a:cubicBezTo>
                    <a:cubicBezTo>
                      <a:pt x="0" y="1786"/>
                      <a:pt x="63" y="1996"/>
                      <a:pt x="126" y="216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a:off x="6543481" y="1967437"/>
                <a:ext cx="94391" cy="129607"/>
              </a:xfrm>
              <a:custGeom>
                <a:avLst/>
                <a:gdLst/>
                <a:ahLst/>
                <a:cxnLst/>
                <a:rect l="l" t="t" r="r" b="b"/>
                <a:pathLst>
                  <a:path w="1576" h="2164" fill="none" extrusionOk="0">
                    <a:moveTo>
                      <a:pt x="1575" y="1"/>
                    </a:moveTo>
                    <a:cubicBezTo>
                      <a:pt x="714" y="1"/>
                      <a:pt x="0" y="694"/>
                      <a:pt x="0" y="1576"/>
                    </a:cubicBezTo>
                    <a:cubicBezTo>
                      <a:pt x="0" y="1786"/>
                      <a:pt x="42" y="1996"/>
                      <a:pt x="126" y="216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5846632" y="2382552"/>
                <a:ext cx="94391" cy="129607"/>
              </a:xfrm>
              <a:custGeom>
                <a:avLst/>
                <a:gdLst/>
                <a:ahLst/>
                <a:cxnLst/>
                <a:rect l="l" t="t" r="r" b="b"/>
                <a:pathLst>
                  <a:path w="1576" h="2164" fill="none" extrusionOk="0">
                    <a:moveTo>
                      <a:pt x="1575" y="0"/>
                    </a:moveTo>
                    <a:cubicBezTo>
                      <a:pt x="714" y="0"/>
                      <a:pt x="0" y="693"/>
                      <a:pt x="0" y="1575"/>
                    </a:cubicBezTo>
                    <a:cubicBezTo>
                      <a:pt x="0" y="1785"/>
                      <a:pt x="63" y="1995"/>
                      <a:pt x="126" y="2163"/>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6543481" y="2382552"/>
                <a:ext cx="94391" cy="129607"/>
              </a:xfrm>
              <a:custGeom>
                <a:avLst/>
                <a:gdLst/>
                <a:ahLst/>
                <a:cxnLst/>
                <a:rect l="l" t="t" r="r" b="b"/>
                <a:pathLst>
                  <a:path w="1576" h="2164" fill="none" extrusionOk="0">
                    <a:moveTo>
                      <a:pt x="1575" y="0"/>
                    </a:moveTo>
                    <a:cubicBezTo>
                      <a:pt x="714" y="0"/>
                      <a:pt x="0" y="693"/>
                      <a:pt x="0" y="1575"/>
                    </a:cubicBezTo>
                    <a:cubicBezTo>
                      <a:pt x="0" y="1785"/>
                      <a:pt x="42" y="1995"/>
                      <a:pt x="126" y="2163"/>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5846632" y="2792576"/>
                <a:ext cx="94391" cy="130865"/>
              </a:xfrm>
              <a:custGeom>
                <a:avLst/>
                <a:gdLst/>
                <a:ahLst/>
                <a:cxnLst/>
                <a:rect l="l" t="t" r="r" b="b"/>
                <a:pathLst>
                  <a:path w="1576" h="2185" fill="none" extrusionOk="0">
                    <a:moveTo>
                      <a:pt x="1575" y="1"/>
                    </a:moveTo>
                    <a:cubicBezTo>
                      <a:pt x="714" y="1"/>
                      <a:pt x="0" y="715"/>
                      <a:pt x="0" y="1576"/>
                    </a:cubicBezTo>
                    <a:cubicBezTo>
                      <a:pt x="0" y="1786"/>
                      <a:pt x="63"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a:off x="6543481" y="2792576"/>
                <a:ext cx="94391" cy="130865"/>
              </a:xfrm>
              <a:custGeom>
                <a:avLst/>
                <a:gdLst/>
                <a:ahLst/>
                <a:cxnLst/>
                <a:rect l="l" t="t" r="r" b="b"/>
                <a:pathLst>
                  <a:path w="1576" h="2185" fill="none" extrusionOk="0">
                    <a:moveTo>
                      <a:pt x="1575" y="1"/>
                    </a:moveTo>
                    <a:cubicBezTo>
                      <a:pt x="714" y="1"/>
                      <a:pt x="0" y="715"/>
                      <a:pt x="0" y="1576"/>
                    </a:cubicBezTo>
                    <a:cubicBezTo>
                      <a:pt x="0" y="1786"/>
                      <a:pt x="42"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5846632" y="3207691"/>
                <a:ext cx="94391" cy="130865"/>
              </a:xfrm>
              <a:custGeom>
                <a:avLst/>
                <a:gdLst/>
                <a:ahLst/>
                <a:cxnLst/>
                <a:rect l="l" t="t" r="r" b="b"/>
                <a:pathLst>
                  <a:path w="1576" h="2185" fill="none" extrusionOk="0">
                    <a:moveTo>
                      <a:pt x="1575" y="0"/>
                    </a:moveTo>
                    <a:cubicBezTo>
                      <a:pt x="714" y="0"/>
                      <a:pt x="0" y="714"/>
                      <a:pt x="0" y="1575"/>
                    </a:cubicBezTo>
                    <a:cubicBezTo>
                      <a:pt x="0" y="1785"/>
                      <a:pt x="63" y="1995"/>
                      <a:pt x="126" y="218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a:off x="6543481" y="3207691"/>
                <a:ext cx="94391" cy="130865"/>
              </a:xfrm>
              <a:custGeom>
                <a:avLst/>
                <a:gdLst/>
                <a:ahLst/>
                <a:cxnLst/>
                <a:rect l="l" t="t" r="r" b="b"/>
                <a:pathLst>
                  <a:path w="1576" h="2185" fill="none" extrusionOk="0">
                    <a:moveTo>
                      <a:pt x="1575" y="0"/>
                    </a:moveTo>
                    <a:cubicBezTo>
                      <a:pt x="714" y="0"/>
                      <a:pt x="0" y="714"/>
                      <a:pt x="0" y="1575"/>
                    </a:cubicBezTo>
                    <a:cubicBezTo>
                      <a:pt x="0" y="1785"/>
                      <a:pt x="42" y="1995"/>
                      <a:pt x="126" y="218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a:off x="5846632" y="3622746"/>
                <a:ext cx="94391" cy="130925"/>
              </a:xfrm>
              <a:custGeom>
                <a:avLst/>
                <a:gdLst/>
                <a:ahLst/>
                <a:cxnLst/>
                <a:rect l="l" t="t" r="r" b="b"/>
                <a:pathLst>
                  <a:path w="1576" h="2186" fill="none" extrusionOk="0">
                    <a:moveTo>
                      <a:pt x="1575" y="1"/>
                    </a:moveTo>
                    <a:cubicBezTo>
                      <a:pt x="714" y="1"/>
                      <a:pt x="0" y="715"/>
                      <a:pt x="0" y="1576"/>
                    </a:cubicBezTo>
                    <a:cubicBezTo>
                      <a:pt x="0" y="1786"/>
                      <a:pt x="63"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6543481" y="3622746"/>
                <a:ext cx="94391" cy="130925"/>
              </a:xfrm>
              <a:custGeom>
                <a:avLst/>
                <a:gdLst/>
                <a:ahLst/>
                <a:cxnLst/>
                <a:rect l="l" t="t" r="r" b="b"/>
                <a:pathLst>
                  <a:path w="1576" h="2186" fill="none" extrusionOk="0">
                    <a:moveTo>
                      <a:pt x="1575" y="1"/>
                    </a:moveTo>
                    <a:cubicBezTo>
                      <a:pt x="714" y="1"/>
                      <a:pt x="0" y="715"/>
                      <a:pt x="0" y="1576"/>
                    </a:cubicBezTo>
                    <a:cubicBezTo>
                      <a:pt x="0" y="1786"/>
                      <a:pt x="42"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 name="Google Shape;1162;p31"/>
          <p:cNvGrpSpPr/>
          <p:nvPr/>
        </p:nvGrpSpPr>
        <p:grpSpPr>
          <a:xfrm rot="-693273">
            <a:off x="1055953" y="2091937"/>
            <a:ext cx="914686" cy="1966362"/>
            <a:chOff x="3735850" y="68950"/>
            <a:chExt cx="494100" cy="1062200"/>
          </a:xfrm>
        </p:grpSpPr>
        <p:sp>
          <p:nvSpPr>
            <p:cNvPr id="1163" name="Google Shape;1163;p31"/>
            <p:cNvSpPr/>
            <p:nvPr/>
          </p:nvSpPr>
          <p:spPr>
            <a:xfrm>
              <a:off x="3735875" y="71600"/>
              <a:ext cx="494075" cy="1056925"/>
            </a:xfrm>
            <a:custGeom>
              <a:avLst/>
              <a:gdLst/>
              <a:ahLst/>
              <a:cxnLst/>
              <a:rect l="l" t="t" r="r" b="b"/>
              <a:pathLst>
                <a:path w="19763" h="42277" extrusionOk="0">
                  <a:moveTo>
                    <a:pt x="5377" y="0"/>
                  </a:moveTo>
                  <a:cubicBezTo>
                    <a:pt x="4620" y="0"/>
                    <a:pt x="4011" y="588"/>
                    <a:pt x="4011" y="1365"/>
                  </a:cubicBezTo>
                  <a:lnTo>
                    <a:pt x="4011" y="4872"/>
                  </a:lnTo>
                  <a:cubicBezTo>
                    <a:pt x="4011" y="5587"/>
                    <a:pt x="4536" y="6133"/>
                    <a:pt x="5229" y="6217"/>
                  </a:cubicBezTo>
                  <a:cubicBezTo>
                    <a:pt x="5271" y="7057"/>
                    <a:pt x="5293" y="8422"/>
                    <a:pt x="5061" y="9451"/>
                  </a:cubicBezTo>
                  <a:cubicBezTo>
                    <a:pt x="5040" y="9577"/>
                    <a:pt x="4977" y="9724"/>
                    <a:pt x="4956" y="9829"/>
                  </a:cubicBezTo>
                  <a:cubicBezTo>
                    <a:pt x="4872" y="10039"/>
                    <a:pt x="4809" y="10207"/>
                    <a:pt x="4704" y="10354"/>
                  </a:cubicBezTo>
                  <a:cubicBezTo>
                    <a:pt x="3822" y="11551"/>
                    <a:pt x="147" y="15352"/>
                    <a:pt x="84" y="18503"/>
                  </a:cubicBezTo>
                  <a:cubicBezTo>
                    <a:pt x="0" y="21065"/>
                    <a:pt x="42" y="34128"/>
                    <a:pt x="84" y="38664"/>
                  </a:cubicBezTo>
                  <a:cubicBezTo>
                    <a:pt x="21" y="39483"/>
                    <a:pt x="21" y="40029"/>
                    <a:pt x="21" y="40176"/>
                  </a:cubicBezTo>
                  <a:lnTo>
                    <a:pt x="21" y="40239"/>
                  </a:lnTo>
                  <a:lnTo>
                    <a:pt x="21" y="40344"/>
                  </a:lnTo>
                  <a:lnTo>
                    <a:pt x="21" y="40365"/>
                  </a:lnTo>
                  <a:cubicBezTo>
                    <a:pt x="21" y="40386"/>
                    <a:pt x="63" y="40428"/>
                    <a:pt x="63" y="40449"/>
                  </a:cubicBezTo>
                  <a:cubicBezTo>
                    <a:pt x="63" y="40449"/>
                    <a:pt x="63" y="40470"/>
                    <a:pt x="84" y="40470"/>
                  </a:cubicBezTo>
                  <a:cubicBezTo>
                    <a:pt x="84" y="40491"/>
                    <a:pt x="105" y="40533"/>
                    <a:pt x="105" y="40554"/>
                  </a:cubicBezTo>
                  <a:lnTo>
                    <a:pt x="126" y="40575"/>
                  </a:lnTo>
                  <a:cubicBezTo>
                    <a:pt x="147" y="40596"/>
                    <a:pt x="147" y="40638"/>
                    <a:pt x="189" y="40659"/>
                  </a:cubicBezTo>
                  <a:lnTo>
                    <a:pt x="210" y="40680"/>
                  </a:lnTo>
                  <a:lnTo>
                    <a:pt x="315" y="40785"/>
                  </a:lnTo>
                  <a:cubicBezTo>
                    <a:pt x="315" y="40785"/>
                    <a:pt x="336" y="40785"/>
                    <a:pt x="336" y="40806"/>
                  </a:cubicBezTo>
                  <a:cubicBezTo>
                    <a:pt x="357" y="40848"/>
                    <a:pt x="399" y="40869"/>
                    <a:pt x="441" y="40890"/>
                  </a:cubicBezTo>
                  <a:cubicBezTo>
                    <a:pt x="462" y="40890"/>
                    <a:pt x="462" y="40911"/>
                    <a:pt x="504" y="40911"/>
                  </a:cubicBezTo>
                  <a:cubicBezTo>
                    <a:pt x="525" y="40953"/>
                    <a:pt x="546" y="40974"/>
                    <a:pt x="609" y="40974"/>
                  </a:cubicBezTo>
                  <a:cubicBezTo>
                    <a:pt x="630" y="40974"/>
                    <a:pt x="630" y="40995"/>
                    <a:pt x="651" y="40995"/>
                  </a:cubicBezTo>
                  <a:cubicBezTo>
                    <a:pt x="672" y="41016"/>
                    <a:pt x="735" y="41016"/>
                    <a:pt x="756" y="41058"/>
                  </a:cubicBezTo>
                  <a:cubicBezTo>
                    <a:pt x="777" y="41058"/>
                    <a:pt x="819" y="41079"/>
                    <a:pt x="819" y="41079"/>
                  </a:cubicBezTo>
                  <a:cubicBezTo>
                    <a:pt x="861" y="41100"/>
                    <a:pt x="903" y="41121"/>
                    <a:pt x="945" y="41121"/>
                  </a:cubicBezTo>
                  <a:cubicBezTo>
                    <a:pt x="966" y="41121"/>
                    <a:pt x="966" y="41142"/>
                    <a:pt x="1008" y="41142"/>
                  </a:cubicBezTo>
                  <a:cubicBezTo>
                    <a:pt x="1050" y="41184"/>
                    <a:pt x="1134" y="41205"/>
                    <a:pt x="1218" y="41226"/>
                  </a:cubicBezTo>
                  <a:cubicBezTo>
                    <a:pt x="1239" y="41226"/>
                    <a:pt x="1239" y="41247"/>
                    <a:pt x="1260" y="41247"/>
                  </a:cubicBezTo>
                  <a:cubicBezTo>
                    <a:pt x="1323" y="41290"/>
                    <a:pt x="1365" y="41311"/>
                    <a:pt x="1428" y="41311"/>
                  </a:cubicBezTo>
                  <a:cubicBezTo>
                    <a:pt x="1449" y="41311"/>
                    <a:pt x="1470" y="41332"/>
                    <a:pt x="1491" y="41332"/>
                  </a:cubicBezTo>
                  <a:cubicBezTo>
                    <a:pt x="1554" y="41353"/>
                    <a:pt x="1596" y="41353"/>
                    <a:pt x="1659" y="41395"/>
                  </a:cubicBezTo>
                  <a:cubicBezTo>
                    <a:pt x="1680" y="41395"/>
                    <a:pt x="1701" y="41416"/>
                    <a:pt x="1764" y="41416"/>
                  </a:cubicBezTo>
                  <a:cubicBezTo>
                    <a:pt x="1806" y="41437"/>
                    <a:pt x="1869" y="41437"/>
                    <a:pt x="1911" y="41458"/>
                  </a:cubicBezTo>
                  <a:cubicBezTo>
                    <a:pt x="1932" y="41458"/>
                    <a:pt x="1974" y="41500"/>
                    <a:pt x="2016" y="41500"/>
                  </a:cubicBezTo>
                  <a:cubicBezTo>
                    <a:pt x="2079" y="41521"/>
                    <a:pt x="2163" y="41521"/>
                    <a:pt x="2205" y="41542"/>
                  </a:cubicBezTo>
                  <a:cubicBezTo>
                    <a:pt x="2226" y="41542"/>
                    <a:pt x="2268" y="41563"/>
                    <a:pt x="2289" y="41563"/>
                  </a:cubicBezTo>
                  <a:cubicBezTo>
                    <a:pt x="2352" y="41605"/>
                    <a:pt x="2478" y="41626"/>
                    <a:pt x="2562" y="41647"/>
                  </a:cubicBezTo>
                  <a:cubicBezTo>
                    <a:pt x="2604" y="41647"/>
                    <a:pt x="2646" y="41668"/>
                    <a:pt x="2688" y="41668"/>
                  </a:cubicBezTo>
                  <a:cubicBezTo>
                    <a:pt x="2730" y="41710"/>
                    <a:pt x="2814" y="41710"/>
                    <a:pt x="2856" y="41731"/>
                  </a:cubicBezTo>
                  <a:cubicBezTo>
                    <a:pt x="2919" y="41731"/>
                    <a:pt x="2940" y="41752"/>
                    <a:pt x="3003" y="41752"/>
                  </a:cubicBezTo>
                  <a:cubicBezTo>
                    <a:pt x="3045" y="41752"/>
                    <a:pt x="3108" y="41773"/>
                    <a:pt x="3171" y="41773"/>
                  </a:cubicBezTo>
                  <a:cubicBezTo>
                    <a:pt x="3234" y="41773"/>
                    <a:pt x="3276" y="41815"/>
                    <a:pt x="3339" y="41815"/>
                  </a:cubicBezTo>
                  <a:cubicBezTo>
                    <a:pt x="3381" y="41815"/>
                    <a:pt x="3444" y="41836"/>
                    <a:pt x="3486" y="41836"/>
                  </a:cubicBezTo>
                  <a:cubicBezTo>
                    <a:pt x="3549" y="41836"/>
                    <a:pt x="3591" y="41857"/>
                    <a:pt x="3654" y="41857"/>
                  </a:cubicBezTo>
                  <a:cubicBezTo>
                    <a:pt x="3696" y="41857"/>
                    <a:pt x="3759" y="41878"/>
                    <a:pt x="3801" y="41878"/>
                  </a:cubicBezTo>
                  <a:lnTo>
                    <a:pt x="4284" y="41962"/>
                  </a:lnTo>
                  <a:lnTo>
                    <a:pt x="4305" y="41962"/>
                  </a:lnTo>
                  <a:cubicBezTo>
                    <a:pt x="4389" y="41962"/>
                    <a:pt x="4494" y="41983"/>
                    <a:pt x="4557" y="41983"/>
                  </a:cubicBezTo>
                  <a:lnTo>
                    <a:pt x="4641" y="41983"/>
                  </a:lnTo>
                  <a:cubicBezTo>
                    <a:pt x="4725" y="41983"/>
                    <a:pt x="4830" y="42025"/>
                    <a:pt x="4935" y="42025"/>
                  </a:cubicBezTo>
                  <a:lnTo>
                    <a:pt x="5019" y="42025"/>
                  </a:lnTo>
                  <a:cubicBezTo>
                    <a:pt x="5124" y="42025"/>
                    <a:pt x="5229" y="42046"/>
                    <a:pt x="5335" y="42046"/>
                  </a:cubicBezTo>
                  <a:lnTo>
                    <a:pt x="5356" y="42046"/>
                  </a:lnTo>
                  <a:cubicBezTo>
                    <a:pt x="6112" y="42130"/>
                    <a:pt x="6952" y="42193"/>
                    <a:pt x="7813" y="42256"/>
                  </a:cubicBezTo>
                  <a:lnTo>
                    <a:pt x="7855" y="42256"/>
                  </a:lnTo>
                  <a:cubicBezTo>
                    <a:pt x="8023" y="42256"/>
                    <a:pt x="8233" y="42277"/>
                    <a:pt x="8443" y="42277"/>
                  </a:cubicBezTo>
                  <a:lnTo>
                    <a:pt x="9871" y="42277"/>
                  </a:lnTo>
                  <a:cubicBezTo>
                    <a:pt x="15310" y="42277"/>
                    <a:pt x="19679" y="41290"/>
                    <a:pt x="19679" y="40071"/>
                  </a:cubicBezTo>
                  <a:cubicBezTo>
                    <a:pt x="19679" y="40071"/>
                    <a:pt x="19763" y="21464"/>
                    <a:pt x="19679" y="18335"/>
                  </a:cubicBezTo>
                  <a:cubicBezTo>
                    <a:pt x="19679" y="18230"/>
                    <a:pt x="19679" y="18125"/>
                    <a:pt x="19658" y="18020"/>
                  </a:cubicBezTo>
                  <a:lnTo>
                    <a:pt x="19658" y="17936"/>
                  </a:lnTo>
                  <a:cubicBezTo>
                    <a:pt x="19658" y="17873"/>
                    <a:pt x="19637" y="17789"/>
                    <a:pt x="19637" y="17705"/>
                  </a:cubicBezTo>
                  <a:cubicBezTo>
                    <a:pt x="19637" y="17684"/>
                    <a:pt x="19616" y="17621"/>
                    <a:pt x="19616" y="17600"/>
                  </a:cubicBezTo>
                  <a:cubicBezTo>
                    <a:pt x="19616" y="17516"/>
                    <a:pt x="19595" y="17474"/>
                    <a:pt x="19553" y="17390"/>
                  </a:cubicBezTo>
                  <a:cubicBezTo>
                    <a:pt x="19553" y="17348"/>
                    <a:pt x="19532" y="17306"/>
                    <a:pt x="19532" y="17263"/>
                  </a:cubicBezTo>
                  <a:cubicBezTo>
                    <a:pt x="19511" y="17200"/>
                    <a:pt x="19511" y="17137"/>
                    <a:pt x="19490" y="17074"/>
                  </a:cubicBezTo>
                  <a:cubicBezTo>
                    <a:pt x="19490" y="17032"/>
                    <a:pt x="19448" y="16990"/>
                    <a:pt x="19448" y="16948"/>
                  </a:cubicBezTo>
                  <a:cubicBezTo>
                    <a:pt x="19427" y="16885"/>
                    <a:pt x="19427" y="16822"/>
                    <a:pt x="19406" y="16759"/>
                  </a:cubicBezTo>
                  <a:cubicBezTo>
                    <a:pt x="19385" y="16717"/>
                    <a:pt x="19385" y="16654"/>
                    <a:pt x="19343" y="16633"/>
                  </a:cubicBezTo>
                  <a:cubicBezTo>
                    <a:pt x="19322" y="16570"/>
                    <a:pt x="19301" y="16507"/>
                    <a:pt x="19301" y="16444"/>
                  </a:cubicBezTo>
                  <a:cubicBezTo>
                    <a:pt x="19280" y="16402"/>
                    <a:pt x="19280" y="16339"/>
                    <a:pt x="19238" y="16297"/>
                  </a:cubicBezTo>
                  <a:cubicBezTo>
                    <a:pt x="19217" y="16234"/>
                    <a:pt x="19196" y="16192"/>
                    <a:pt x="19175" y="16108"/>
                  </a:cubicBezTo>
                  <a:cubicBezTo>
                    <a:pt x="19133" y="16045"/>
                    <a:pt x="19112" y="16003"/>
                    <a:pt x="19112" y="15940"/>
                  </a:cubicBezTo>
                  <a:lnTo>
                    <a:pt x="19028" y="15793"/>
                  </a:lnTo>
                  <a:lnTo>
                    <a:pt x="18965" y="15625"/>
                  </a:lnTo>
                  <a:lnTo>
                    <a:pt x="18881" y="15478"/>
                  </a:lnTo>
                  <a:lnTo>
                    <a:pt x="18797" y="15310"/>
                  </a:lnTo>
                  <a:cubicBezTo>
                    <a:pt x="18776" y="15268"/>
                    <a:pt x="18755" y="15247"/>
                    <a:pt x="18713" y="15184"/>
                  </a:cubicBezTo>
                  <a:cubicBezTo>
                    <a:pt x="18692" y="15142"/>
                    <a:pt x="18671" y="15058"/>
                    <a:pt x="18608" y="14995"/>
                  </a:cubicBezTo>
                  <a:cubicBezTo>
                    <a:pt x="18587" y="14974"/>
                    <a:pt x="18566" y="14932"/>
                    <a:pt x="18566" y="14890"/>
                  </a:cubicBezTo>
                  <a:cubicBezTo>
                    <a:pt x="18440" y="14659"/>
                    <a:pt x="18272" y="14407"/>
                    <a:pt x="18125" y="14155"/>
                  </a:cubicBezTo>
                  <a:cubicBezTo>
                    <a:pt x="18125" y="14134"/>
                    <a:pt x="18083" y="14113"/>
                    <a:pt x="18083" y="14113"/>
                  </a:cubicBezTo>
                  <a:cubicBezTo>
                    <a:pt x="18041" y="14050"/>
                    <a:pt x="18020" y="13987"/>
                    <a:pt x="17957" y="13924"/>
                  </a:cubicBezTo>
                  <a:cubicBezTo>
                    <a:pt x="17936" y="13903"/>
                    <a:pt x="17915" y="13840"/>
                    <a:pt x="17873" y="13819"/>
                  </a:cubicBezTo>
                  <a:cubicBezTo>
                    <a:pt x="17852" y="13777"/>
                    <a:pt x="17810" y="13714"/>
                    <a:pt x="17768" y="13672"/>
                  </a:cubicBezTo>
                  <a:cubicBezTo>
                    <a:pt x="17747" y="13609"/>
                    <a:pt x="17726" y="13567"/>
                    <a:pt x="17663" y="13525"/>
                  </a:cubicBezTo>
                  <a:cubicBezTo>
                    <a:pt x="17642" y="13483"/>
                    <a:pt x="17621" y="13462"/>
                    <a:pt x="17558" y="13399"/>
                  </a:cubicBezTo>
                  <a:cubicBezTo>
                    <a:pt x="17516" y="13357"/>
                    <a:pt x="17474" y="13294"/>
                    <a:pt x="17432" y="13252"/>
                  </a:cubicBezTo>
                  <a:lnTo>
                    <a:pt x="17411" y="13210"/>
                  </a:lnTo>
                  <a:lnTo>
                    <a:pt x="17390" y="13189"/>
                  </a:lnTo>
                  <a:cubicBezTo>
                    <a:pt x="17285" y="13063"/>
                    <a:pt x="17179" y="12895"/>
                    <a:pt x="17074" y="12769"/>
                  </a:cubicBezTo>
                  <a:cubicBezTo>
                    <a:pt x="17032" y="12748"/>
                    <a:pt x="17011" y="12685"/>
                    <a:pt x="16990" y="12664"/>
                  </a:cubicBezTo>
                  <a:cubicBezTo>
                    <a:pt x="16906" y="12559"/>
                    <a:pt x="16822" y="12475"/>
                    <a:pt x="16780" y="12370"/>
                  </a:cubicBezTo>
                  <a:cubicBezTo>
                    <a:pt x="16696" y="12307"/>
                    <a:pt x="16654" y="12202"/>
                    <a:pt x="16570" y="12118"/>
                  </a:cubicBezTo>
                  <a:cubicBezTo>
                    <a:pt x="16528" y="12055"/>
                    <a:pt x="16507" y="12034"/>
                    <a:pt x="16465" y="11992"/>
                  </a:cubicBezTo>
                  <a:cubicBezTo>
                    <a:pt x="15856" y="11215"/>
                    <a:pt x="15331" y="10627"/>
                    <a:pt x="15058" y="10249"/>
                  </a:cubicBezTo>
                  <a:cubicBezTo>
                    <a:pt x="14428" y="9409"/>
                    <a:pt x="14470" y="7267"/>
                    <a:pt x="14533" y="6112"/>
                  </a:cubicBezTo>
                  <a:cubicBezTo>
                    <a:pt x="15226" y="6028"/>
                    <a:pt x="15751" y="5440"/>
                    <a:pt x="15751" y="4767"/>
                  </a:cubicBezTo>
                  <a:lnTo>
                    <a:pt x="15751" y="1365"/>
                  </a:lnTo>
                  <a:cubicBezTo>
                    <a:pt x="15751" y="588"/>
                    <a:pt x="15142" y="0"/>
                    <a:pt x="14386"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31"/>
            <p:cNvGrpSpPr/>
            <p:nvPr/>
          </p:nvGrpSpPr>
          <p:grpSpPr>
            <a:xfrm>
              <a:off x="3735850" y="68950"/>
              <a:ext cx="494100" cy="1062200"/>
              <a:chOff x="4510925" y="1777975"/>
              <a:chExt cx="494100" cy="1062200"/>
            </a:xfrm>
          </p:grpSpPr>
          <p:sp>
            <p:nvSpPr>
              <p:cNvPr id="1165" name="Google Shape;1165;p31"/>
              <p:cNvSpPr/>
              <p:nvPr/>
            </p:nvSpPr>
            <p:spPr>
              <a:xfrm>
                <a:off x="4510925" y="1915025"/>
                <a:ext cx="494100" cy="925150"/>
              </a:xfrm>
              <a:custGeom>
                <a:avLst/>
                <a:gdLst/>
                <a:ahLst/>
                <a:cxnLst/>
                <a:rect l="l" t="t" r="r" b="b"/>
                <a:pathLst>
                  <a:path w="19764" h="37006" extrusionOk="0">
                    <a:moveTo>
                      <a:pt x="5104" y="0"/>
                    </a:moveTo>
                    <a:cubicBezTo>
                      <a:pt x="5104" y="0"/>
                      <a:pt x="5398" y="2416"/>
                      <a:pt x="5041" y="3991"/>
                    </a:cubicBezTo>
                    <a:cubicBezTo>
                      <a:pt x="4999" y="4117"/>
                      <a:pt x="4978" y="4264"/>
                      <a:pt x="4936" y="4390"/>
                    </a:cubicBezTo>
                    <a:cubicBezTo>
                      <a:pt x="4852" y="4600"/>
                      <a:pt x="4768" y="4789"/>
                      <a:pt x="4663" y="4915"/>
                    </a:cubicBezTo>
                    <a:cubicBezTo>
                      <a:pt x="3781" y="6091"/>
                      <a:pt x="105" y="9892"/>
                      <a:pt x="42" y="13042"/>
                    </a:cubicBezTo>
                    <a:cubicBezTo>
                      <a:pt x="0" y="15626"/>
                      <a:pt x="21" y="28668"/>
                      <a:pt x="42" y="33225"/>
                    </a:cubicBezTo>
                    <a:lnTo>
                      <a:pt x="42" y="34737"/>
                    </a:lnTo>
                    <a:lnTo>
                      <a:pt x="42" y="34800"/>
                    </a:lnTo>
                    <a:cubicBezTo>
                      <a:pt x="42" y="35997"/>
                      <a:pt x="4453" y="37005"/>
                      <a:pt x="9871" y="37005"/>
                    </a:cubicBezTo>
                    <a:cubicBezTo>
                      <a:pt x="15290" y="37005"/>
                      <a:pt x="19679" y="35997"/>
                      <a:pt x="19679" y="34800"/>
                    </a:cubicBezTo>
                    <a:cubicBezTo>
                      <a:pt x="19679" y="34800"/>
                      <a:pt x="19763" y="16172"/>
                      <a:pt x="19658" y="13084"/>
                    </a:cubicBezTo>
                    <a:cubicBezTo>
                      <a:pt x="19574" y="9934"/>
                      <a:pt x="15899" y="6112"/>
                      <a:pt x="15038" y="4936"/>
                    </a:cubicBezTo>
                    <a:cubicBezTo>
                      <a:pt x="14135" y="3739"/>
                      <a:pt x="14555" y="0"/>
                      <a:pt x="145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4584950" y="2245275"/>
                <a:ext cx="334475" cy="428450"/>
              </a:xfrm>
              <a:custGeom>
                <a:avLst/>
                <a:gdLst/>
                <a:ahLst/>
                <a:cxnLst/>
                <a:rect l="l" t="t" r="r" b="b"/>
                <a:pathLst>
                  <a:path w="13379" h="17138" extrusionOk="0">
                    <a:moveTo>
                      <a:pt x="1093" y="0"/>
                    </a:moveTo>
                    <a:cubicBezTo>
                      <a:pt x="505" y="0"/>
                      <a:pt x="1" y="505"/>
                      <a:pt x="1" y="1114"/>
                    </a:cubicBezTo>
                    <a:lnTo>
                      <a:pt x="1" y="16046"/>
                    </a:lnTo>
                    <a:cubicBezTo>
                      <a:pt x="1" y="16655"/>
                      <a:pt x="505" y="17138"/>
                      <a:pt x="1093" y="17138"/>
                    </a:cubicBezTo>
                    <a:lnTo>
                      <a:pt x="12287" y="17138"/>
                    </a:lnTo>
                    <a:cubicBezTo>
                      <a:pt x="12917" y="17138"/>
                      <a:pt x="13379" y="16655"/>
                      <a:pt x="13379" y="16046"/>
                    </a:cubicBezTo>
                    <a:lnTo>
                      <a:pt x="13379" y="1114"/>
                    </a:lnTo>
                    <a:cubicBezTo>
                      <a:pt x="13379" y="505"/>
                      <a:pt x="12896" y="0"/>
                      <a:pt x="12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4651100" y="2358150"/>
                <a:ext cx="202175" cy="202175"/>
              </a:xfrm>
              <a:custGeom>
                <a:avLst/>
                <a:gdLst/>
                <a:ahLst/>
                <a:cxnLst/>
                <a:rect l="l" t="t" r="r" b="b"/>
                <a:pathLst>
                  <a:path w="8087" h="8087" extrusionOk="0">
                    <a:moveTo>
                      <a:pt x="2962" y="1"/>
                    </a:moveTo>
                    <a:lnTo>
                      <a:pt x="2962" y="2962"/>
                    </a:lnTo>
                    <a:lnTo>
                      <a:pt x="1" y="2962"/>
                    </a:lnTo>
                    <a:lnTo>
                      <a:pt x="1" y="5146"/>
                    </a:lnTo>
                    <a:lnTo>
                      <a:pt x="2962" y="5146"/>
                    </a:lnTo>
                    <a:lnTo>
                      <a:pt x="2962" y="8087"/>
                    </a:lnTo>
                    <a:lnTo>
                      <a:pt x="5146" y="8087"/>
                    </a:lnTo>
                    <a:lnTo>
                      <a:pt x="5146" y="5146"/>
                    </a:lnTo>
                    <a:lnTo>
                      <a:pt x="8087" y="5146"/>
                    </a:lnTo>
                    <a:lnTo>
                      <a:pt x="8087" y="2962"/>
                    </a:lnTo>
                    <a:lnTo>
                      <a:pt x="5146" y="2962"/>
                    </a:lnTo>
                    <a:lnTo>
                      <a:pt x="51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4634300" y="2014775"/>
                <a:ext cx="142850" cy="17375"/>
              </a:xfrm>
              <a:custGeom>
                <a:avLst/>
                <a:gdLst/>
                <a:ahLst/>
                <a:cxnLst/>
                <a:rect l="l" t="t" r="r" b="b"/>
                <a:pathLst>
                  <a:path w="5714" h="695" extrusionOk="0">
                    <a:moveTo>
                      <a:pt x="106" y="1"/>
                    </a:moveTo>
                    <a:cubicBezTo>
                      <a:pt x="64" y="148"/>
                      <a:pt x="43" y="274"/>
                      <a:pt x="1" y="400"/>
                    </a:cubicBezTo>
                    <a:cubicBezTo>
                      <a:pt x="1024" y="622"/>
                      <a:pt x="2013" y="695"/>
                      <a:pt x="2872" y="695"/>
                    </a:cubicBezTo>
                    <a:cubicBezTo>
                      <a:pt x="4535" y="695"/>
                      <a:pt x="5713" y="421"/>
                      <a:pt x="5713" y="421"/>
                    </a:cubicBezTo>
                    <a:lnTo>
                      <a:pt x="5713" y="421"/>
                    </a:lnTo>
                    <a:cubicBezTo>
                      <a:pt x="5390" y="428"/>
                      <a:pt x="5082" y="431"/>
                      <a:pt x="4786" y="431"/>
                    </a:cubicBezTo>
                    <a:cubicBezTo>
                      <a:pt x="2472" y="431"/>
                      <a:pt x="1000" y="224"/>
                      <a:pt x="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4611200" y="1777975"/>
                <a:ext cx="293525" cy="156500"/>
              </a:xfrm>
              <a:custGeom>
                <a:avLst/>
                <a:gdLst/>
                <a:ahLst/>
                <a:cxnLst/>
                <a:rect l="l" t="t" r="r" b="b"/>
                <a:pathLst>
                  <a:path w="11741" h="6260" extrusionOk="0">
                    <a:moveTo>
                      <a:pt x="1366" y="1"/>
                    </a:moveTo>
                    <a:cubicBezTo>
                      <a:pt x="589" y="1"/>
                      <a:pt x="1" y="610"/>
                      <a:pt x="1" y="1366"/>
                    </a:cubicBezTo>
                    <a:lnTo>
                      <a:pt x="1" y="4894"/>
                    </a:lnTo>
                    <a:cubicBezTo>
                      <a:pt x="1" y="5650"/>
                      <a:pt x="610" y="6259"/>
                      <a:pt x="1366" y="6259"/>
                    </a:cubicBezTo>
                    <a:lnTo>
                      <a:pt x="10376" y="6259"/>
                    </a:lnTo>
                    <a:cubicBezTo>
                      <a:pt x="11132" y="6259"/>
                      <a:pt x="11741" y="5650"/>
                      <a:pt x="11741" y="4894"/>
                    </a:cubicBezTo>
                    <a:lnTo>
                      <a:pt x="11741" y="1366"/>
                    </a:lnTo>
                    <a:cubicBezTo>
                      <a:pt x="11741" y="631"/>
                      <a:pt x="11132" y="1"/>
                      <a:pt x="10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615341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Diabetes</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03112" y="2192583"/>
            <a:ext cx="7285468" cy="16265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First we need to know columns in this data set :</a:t>
            </a:r>
          </a:p>
          <a:p>
            <a:pPr algn="l"/>
            <a:r>
              <a:rPr lang="en-US" sz="1600" dirty="0">
                <a:sym typeface="Wingdings" panose="05000000000000000000" pitchFamily="2" charset="2"/>
              </a:rPr>
              <a:t>Gender – Age </a:t>
            </a:r>
            <a:r>
              <a:rPr lang="en-US" sz="1600" dirty="0"/>
              <a:t>hypertension </a:t>
            </a:r>
            <a:r>
              <a:rPr lang="en-US" sz="1600" dirty="0">
                <a:sym typeface="Wingdings" panose="05000000000000000000" pitchFamily="2" charset="2"/>
              </a:rPr>
              <a:t>–</a:t>
            </a:r>
            <a:r>
              <a:rPr lang="en-US" sz="1600" dirty="0"/>
              <a:t> heart_disease </a:t>
            </a:r>
            <a:r>
              <a:rPr lang="en-US" sz="1600" dirty="0">
                <a:sym typeface="Wingdings" panose="05000000000000000000" pitchFamily="2" charset="2"/>
              </a:rPr>
              <a:t>–  </a:t>
            </a:r>
            <a:r>
              <a:rPr lang="en-US" sz="1600" dirty="0"/>
              <a:t>smoking_history </a:t>
            </a:r>
            <a:r>
              <a:rPr lang="en-US" sz="1600" dirty="0">
                <a:sym typeface="Wingdings" panose="05000000000000000000" pitchFamily="2" charset="2"/>
              </a:rPr>
              <a:t>–</a:t>
            </a:r>
            <a:r>
              <a:rPr lang="en-US" sz="1600" dirty="0"/>
              <a:t> BMI  HbA1c_level </a:t>
            </a:r>
            <a:r>
              <a:rPr lang="en-US" sz="1600" dirty="0">
                <a:sym typeface="Wingdings" panose="05000000000000000000" pitchFamily="2" charset="2"/>
              </a:rPr>
              <a:t>– </a:t>
            </a:r>
            <a:r>
              <a:rPr lang="en-US" sz="1600" dirty="0"/>
              <a:t>blood_glucose_level </a:t>
            </a:r>
            <a:r>
              <a:rPr lang="en-US" sz="1600" dirty="0">
                <a:sym typeface="Wingdings" panose="05000000000000000000" pitchFamily="2" charset="2"/>
              </a:rPr>
              <a:t>– </a:t>
            </a:r>
            <a:r>
              <a:rPr lang="en-US" sz="1600" dirty="0"/>
              <a:t>diabetes (trarget)</a:t>
            </a:r>
            <a:endParaRPr lang="en-US" sz="1600" dirty="0">
              <a:sym typeface="Wingdings" panose="05000000000000000000" pitchFamily="2" charset="2"/>
            </a:endParaRPr>
          </a:p>
          <a:p>
            <a:pPr algn="l"/>
            <a:endParaRPr lang="en-US" sz="1600" dirty="0"/>
          </a:p>
          <a:p>
            <a:pPr algn="l"/>
            <a:r>
              <a:rPr lang="en-US" sz="1600" dirty="0"/>
              <a:t>After cleaning data from nulls and duplications using </a:t>
            </a:r>
            <a:r>
              <a:rPr lang="en-US" sz="1600" dirty="0" err="1"/>
              <a:t>dropna</a:t>
            </a:r>
            <a:r>
              <a:rPr lang="en-US" sz="1600" dirty="0"/>
              <a:t>() and </a:t>
            </a:r>
            <a:r>
              <a:rPr lang="en-US" sz="1600" dirty="0" err="1"/>
              <a:t>drop_duplicates</a:t>
            </a:r>
            <a:r>
              <a:rPr lang="en-US" sz="1600" dirty="0"/>
              <a:t>, we create EDA in </a:t>
            </a:r>
            <a:r>
              <a:rPr lang="en-US" sz="1600" dirty="0" err="1"/>
              <a:t>jupyter</a:t>
            </a:r>
            <a:r>
              <a:rPr lang="en-US" sz="1600" dirty="0"/>
              <a:t> using </a:t>
            </a:r>
            <a:r>
              <a:rPr lang="en-US" sz="1600" dirty="0" err="1"/>
              <a:t>matplotlip</a:t>
            </a:r>
            <a:r>
              <a:rPr lang="en-US" sz="1600" dirty="0"/>
              <a:t> and seaborn</a:t>
            </a:r>
          </a:p>
          <a:p>
            <a:pPr algn="l"/>
            <a:endParaRPr lang="en-US" sz="1600" dirty="0"/>
          </a:p>
          <a:p>
            <a:pPr algn="l"/>
            <a:endParaRPr lang="en-US" sz="1600" dirty="0"/>
          </a:p>
          <a:p>
            <a:pPr algn="l"/>
            <a:endParaRPr lang="en-US" sz="1600" dirty="0"/>
          </a:p>
          <a:p>
            <a:pPr algn="l"/>
            <a:endParaRPr lang="en-US" sz="1600" dirty="0"/>
          </a:p>
        </p:txBody>
      </p:sp>
    </p:spTree>
    <p:extLst>
      <p:ext uri="{BB962C8B-B14F-4D97-AF65-F5344CB8AC3E}">
        <p14:creationId xmlns:p14="http://schemas.microsoft.com/office/powerpoint/2010/main" val="211595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Diabetes</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531517" y="1349818"/>
            <a:ext cx="3224008" cy="2641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Here we wanted to show the gender of the participation in this data set </a:t>
            </a:r>
          </a:p>
        </p:txBody>
      </p:sp>
      <p:pic>
        <p:nvPicPr>
          <p:cNvPr id="6" name="Picture 5">
            <a:extLst>
              <a:ext uri="{FF2B5EF4-FFF2-40B4-BE49-F238E27FC236}">
                <a16:creationId xmlns:a16="http://schemas.microsoft.com/office/drawing/2014/main" id="{FD45FBBA-F2CC-36C5-1303-7A0F1964D2DF}"/>
              </a:ext>
            </a:extLst>
          </p:cNvPr>
          <p:cNvPicPr>
            <a:picLocks noChangeAspect="1"/>
          </p:cNvPicPr>
          <p:nvPr/>
        </p:nvPicPr>
        <p:blipFill>
          <a:blip r:embed="rId3"/>
          <a:stretch>
            <a:fillRect/>
          </a:stretch>
        </p:blipFill>
        <p:spPr>
          <a:xfrm>
            <a:off x="4241932" y="937043"/>
            <a:ext cx="4279059" cy="3965957"/>
          </a:xfrm>
          <a:prstGeom prst="rect">
            <a:avLst/>
          </a:prstGeom>
        </p:spPr>
      </p:pic>
    </p:spTree>
    <p:extLst>
      <p:ext uri="{BB962C8B-B14F-4D97-AF65-F5344CB8AC3E}">
        <p14:creationId xmlns:p14="http://schemas.microsoft.com/office/powerpoint/2010/main" val="2294261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Diabetes</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03112" y="1382646"/>
            <a:ext cx="3224008" cy="22444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Here we wanted to show the BMI distribution in the dataset .</a:t>
            </a:r>
          </a:p>
          <a:p>
            <a:pPr algn="l"/>
            <a:r>
              <a:rPr lang="en-US" sz="1600" dirty="0"/>
              <a:t>We used hist plot and more bins = 30  but the distribution appear to stop at 65	</a:t>
            </a:r>
          </a:p>
          <a:p>
            <a:pPr algn="l"/>
            <a:endParaRPr lang="en-US" sz="1600" dirty="0"/>
          </a:p>
        </p:txBody>
      </p:sp>
      <p:pic>
        <p:nvPicPr>
          <p:cNvPr id="11" name="Picture 10">
            <a:extLst>
              <a:ext uri="{FF2B5EF4-FFF2-40B4-BE49-F238E27FC236}">
                <a16:creationId xmlns:a16="http://schemas.microsoft.com/office/drawing/2014/main" id="{CC1FF089-998E-A99C-E650-633F7785CC34}"/>
              </a:ext>
            </a:extLst>
          </p:cNvPr>
          <p:cNvPicPr>
            <a:picLocks noChangeAspect="1"/>
          </p:cNvPicPr>
          <p:nvPr/>
        </p:nvPicPr>
        <p:blipFill>
          <a:blip r:embed="rId3"/>
          <a:stretch>
            <a:fillRect/>
          </a:stretch>
        </p:blipFill>
        <p:spPr>
          <a:xfrm>
            <a:off x="4660914" y="1135481"/>
            <a:ext cx="4214891" cy="2979420"/>
          </a:xfrm>
          <a:prstGeom prst="rect">
            <a:avLst/>
          </a:prstGeom>
        </p:spPr>
      </p:pic>
    </p:spTree>
    <p:extLst>
      <p:ext uri="{BB962C8B-B14F-4D97-AF65-F5344CB8AC3E}">
        <p14:creationId xmlns:p14="http://schemas.microsoft.com/office/powerpoint/2010/main" val="3972352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86419" y="13489"/>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511444" y="241853"/>
            <a:ext cx="3235509" cy="461367"/>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380084" y="217542"/>
            <a:ext cx="35124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overview</a:t>
            </a:r>
          </a:p>
        </p:txBody>
      </p:sp>
      <p:sp>
        <p:nvSpPr>
          <p:cNvPr id="11" name="Rectangle 4">
            <a:extLst>
              <a:ext uri="{FF2B5EF4-FFF2-40B4-BE49-F238E27FC236}">
                <a16:creationId xmlns:a16="http://schemas.microsoft.com/office/drawing/2014/main" id="{86FC06BF-44F8-E22D-F5E4-8A9BF21EDF0C}"/>
              </a:ext>
            </a:extLst>
          </p:cNvPr>
          <p:cNvSpPr>
            <a:spLocks noChangeArrowheads="1"/>
          </p:cNvSpPr>
          <p:nvPr/>
        </p:nvSpPr>
        <p:spPr bwMode="auto">
          <a:xfrm>
            <a:off x="511444" y="866161"/>
            <a:ext cx="814294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eaLnBrk="0" fontAlgn="base" latinLnBrk="0" hangingPunct="0">
              <a:lnSpc>
                <a:spcPct val="100000"/>
              </a:lnSpc>
              <a:spcBef>
                <a:spcPct val="0"/>
              </a:spcBef>
              <a:spcAft>
                <a:spcPct val="0"/>
              </a:spcAft>
              <a:buClrTx/>
              <a:buSzTx/>
              <a:buFont typeface="+mj-lt"/>
              <a:buAutoNum type="arabicPeriod"/>
              <a:tabLst/>
            </a:pPr>
            <a:r>
              <a:rPr lang="en-US" altLang="en-US" b="1" dirty="0">
                <a:solidFill>
                  <a:schemeClr val="lt1"/>
                </a:solidFill>
                <a:latin typeface="Open Sans"/>
                <a:ea typeface="Open Sans"/>
                <a:cs typeface="Open Sans"/>
              </a:rPr>
              <a:t>Introduction</a:t>
            </a:r>
            <a:br>
              <a:rPr lang="en-US" altLang="en-US" b="1" dirty="0">
                <a:solidFill>
                  <a:schemeClr val="lt1"/>
                </a:solidFill>
                <a:latin typeface="Open Sans"/>
                <a:ea typeface="Open Sans"/>
                <a:cs typeface="Open Sans"/>
              </a:rPr>
            </a:br>
            <a:r>
              <a:rPr lang="en-US" altLang="en-US" dirty="0">
                <a:solidFill>
                  <a:schemeClr val="lt1"/>
                </a:solidFill>
                <a:latin typeface="Open Sans"/>
                <a:ea typeface="Open Sans"/>
                <a:cs typeface="Open Sans"/>
              </a:rPr>
              <a:t>Overview of the Healthcare Data Warehouse Integration project.</a:t>
            </a:r>
          </a:p>
          <a:p>
            <a:pPr marL="342900" marR="0" lvl="0" indent="-342900" algn="l" defTabSz="914400" eaLnBrk="0" fontAlgn="base" latinLnBrk="0" hangingPunct="0">
              <a:lnSpc>
                <a:spcPct val="100000"/>
              </a:lnSpc>
              <a:spcBef>
                <a:spcPct val="0"/>
              </a:spcBef>
              <a:spcAft>
                <a:spcPct val="0"/>
              </a:spcAft>
              <a:buClrTx/>
              <a:buSzTx/>
              <a:buFont typeface="+mj-lt"/>
              <a:buAutoNum type="arabicPeriod"/>
              <a:tabLst/>
            </a:pPr>
            <a:endParaRPr lang="en-US" altLang="en-US" dirty="0">
              <a:solidFill>
                <a:schemeClr val="lt1"/>
              </a:solidFill>
              <a:latin typeface="Open Sans"/>
              <a:ea typeface="Open Sans"/>
              <a:cs typeface="Open Sans"/>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US" b="1" dirty="0">
                <a:solidFill>
                  <a:schemeClr val="lt1"/>
                </a:solidFill>
                <a:latin typeface="Open Sans"/>
                <a:ea typeface="Open Sans"/>
                <a:cs typeface="Open Sans"/>
              </a:rPr>
              <a:t>Technologies and Tools:</a:t>
            </a:r>
            <a:br>
              <a:rPr lang="en-US" altLang="en-US" b="1" dirty="0">
                <a:solidFill>
                  <a:schemeClr val="lt1"/>
                </a:solidFill>
                <a:latin typeface="Open Sans"/>
                <a:ea typeface="Open Sans"/>
                <a:cs typeface="Open Sans"/>
              </a:rPr>
            </a:br>
            <a:r>
              <a:rPr lang="en-US" altLang="en-US" b="1" dirty="0">
                <a:solidFill>
                  <a:schemeClr val="lt1"/>
                </a:solidFill>
                <a:latin typeface="Open Sans"/>
                <a:ea typeface="Open Sans"/>
                <a:cs typeface="Open Sans"/>
              </a:rPr>
              <a:t> </a:t>
            </a:r>
            <a:r>
              <a:rPr lang="en-US" altLang="en-US" dirty="0">
                <a:solidFill>
                  <a:schemeClr val="lt1"/>
                </a:solidFill>
                <a:latin typeface="Open Sans"/>
                <a:ea typeface="Open Sans"/>
                <a:cs typeface="Open Sans"/>
              </a:rPr>
              <a:t>SSIS and SQL for </a:t>
            </a:r>
            <a:r>
              <a:rPr lang="en-US" altLang="en-US" dirty="0" err="1">
                <a:solidFill>
                  <a:schemeClr val="lt1"/>
                </a:solidFill>
                <a:latin typeface="Open Sans"/>
                <a:ea typeface="Open Sans"/>
                <a:cs typeface="Open Sans"/>
              </a:rPr>
              <a:t>ETL</a:t>
            </a:r>
            <a:r>
              <a:rPr lang="en-US" altLang="en-US" dirty="0">
                <a:solidFill>
                  <a:schemeClr val="lt1"/>
                </a:solidFill>
                <a:latin typeface="Open Sans"/>
                <a:ea typeface="Open Sans"/>
                <a:cs typeface="Open Sans"/>
              </a:rPr>
              <a:t> processes and data integration</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lt1"/>
                </a:solidFill>
                <a:latin typeface="Open Sans"/>
                <a:ea typeface="Open Sans"/>
                <a:cs typeface="Open Sans"/>
              </a:rPr>
              <a:t>        Python for Exploratory Data Analysis (EDA) and machine learning</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lt1"/>
                </a:solidFill>
                <a:latin typeface="Open Sans"/>
                <a:ea typeface="Open Sans"/>
                <a:cs typeface="Open Sans"/>
              </a:rPr>
              <a:t>        Azure Synapse </a:t>
            </a:r>
            <a:r>
              <a:rPr lang="en-US" altLang="en-US" dirty="0">
                <a:solidFill>
                  <a:schemeClr val="lt1"/>
                </a:solidFill>
                <a:latin typeface="Open Sans"/>
                <a:ea typeface="Open Sans"/>
                <a:cs typeface="Open Sans"/>
                <a:sym typeface="Open Sans"/>
              </a:rPr>
              <a:t>for cloud data warehousing</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lt1"/>
                </a:solidFill>
                <a:latin typeface="Open Sans"/>
                <a:ea typeface="Open Sans"/>
                <a:cs typeface="Open Sans"/>
                <a:sym typeface="Open Sans"/>
              </a:rPr>
              <a:t>        Power BI for data visualization and reporting</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lt1"/>
                </a:solidFill>
                <a:latin typeface="Open Sans"/>
                <a:ea typeface="Open Sans"/>
                <a:cs typeface="Open Sans"/>
                <a:sym typeface="Open Sans"/>
              </a:rPr>
              <a:t>        Streamlit for model deployment</a:t>
            </a:r>
          </a:p>
          <a:p>
            <a:pPr marL="0" marR="0" lvl="0" indent="0" algn="l" defTabSz="914400" rtl="0" eaLnBrk="0" fontAlgn="base" latinLnBrk="0" hangingPunct="0">
              <a:lnSpc>
                <a:spcPct val="100000"/>
              </a:lnSpc>
              <a:spcBef>
                <a:spcPct val="0"/>
              </a:spcBef>
              <a:spcAft>
                <a:spcPct val="0"/>
              </a:spcAft>
              <a:buClrTx/>
              <a:buSzTx/>
              <a:tabLst/>
            </a:pPr>
            <a:endParaRPr lang="en-US" altLang="en-US" dirty="0">
              <a:solidFill>
                <a:schemeClr val="lt1"/>
              </a:solidFill>
              <a:latin typeface="Open Sans"/>
              <a:ea typeface="Open Sans"/>
              <a:cs typeface="Open Sans"/>
            </a:endParaRPr>
          </a:p>
          <a:p>
            <a:pPr marR="0" lvl="0" algn="l" defTabSz="914400" rtl="0" eaLnBrk="0" fontAlgn="base" latinLnBrk="0" hangingPunct="0">
              <a:lnSpc>
                <a:spcPct val="100000"/>
              </a:lnSpc>
              <a:spcBef>
                <a:spcPct val="0"/>
              </a:spcBef>
              <a:spcAft>
                <a:spcPct val="0"/>
              </a:spcAft>
              <a:buClrTx/>
              <a:buSzTx/>
              <a:tabLst/>
            </a:pPr>
            <a:r>
              <a:rPr lang="en-US" altLang="en-US" b="1" dirty="0">
                <a:solidFill>
                  <a:schemeClr val="lt1"/>
                </a:solidFill>
                <a:latin typeface="Open Sans"/>
                <a:ea typeface="Open Sans"/>
                <a:cs typeface="Open Sans"/>
                <a:sym typeface="Open Sans"/>
              </a:rPr>
              <a:t>3.    Data Sources and Integration</a:t>
            </a:r>
          </a:p>
          <a:p>
            <a:pPr marL="0" marR="0" lvl="0" indent="0" algn="l" defTabSz="914400" rtl="0" eaLnBrk="0" fontAlgn="base" latinLnBrk="0" hangingPunct="0">
              <a:lnSpc>
                <a:spcPct val="100000"/>
              </a:lnSpc>
              <a:spcBef>
                <a:spcPct val="0"/>
              </a:spcBef>
              <a:spcAft>
                <a:spcPct val="0"/>
              </a:spcAft>
              <a:buClrTx/>
              <a:buSzTx/>
              <a:tabLst/>
            </a:pPr>
            <a:r>
              <a:rPr lang="en-US" altLang="en-US" b="1" dirty="0">
                <a:solidFill>
                  <a:schemeClr val="lt1"/>
                </a:solidFill>
                <a:latin typeface="Open Sans"/>
                <a:ea typeface="Open Sans"/>
                <a:cs typeface="Open Sans"/>
              </a:rPr>
              <a:t>         </a:t>
            </a:r>
            <a:r>
              <a:rPr lang="en-US" altLang="en-US" dirty="0">
                <a:solidFill>
                  <a:schemeClr val="lt1"/>
                </a:solidFill>
                <a:latin typeface="Open Sans"/>
                <a:ea typeface="Open Sans"/>
                <a:cs typeface="Open Sans"/>
              </a:rPr>
              <a:t>Data collection from CSV files related to diabetes, stroke, and heart disease</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lt1"/>
                </a:solidFill>
                <a:latin typeface="Open Sans"/>
                <a:ea typeface="Open Sans"/>
                <a:cs typeface="Open Sans"/>
              </a:rPr>
              <a:t>         SSIS for extracting, transforming, and loading (</a:t>
            </a:r>
            <a:r>
              <a:rPr lang="en-US" altLang="en-US" dirty="0" err="1">
                <a:solidFill>
                  <a:schemeClr val="lt1"/>
                </a:solidFill>
                <a:latin typeface="Open Sans"/>
                <a:ea typeface="Open Sans"/>
                <a:cs typeface="Open Sans"/>
              </a:rPr>
              <a:t>ETL</a:t>
            </a:r>
            <a:r>
              <a:rPr lang="en-US" altLang="en-US" dirty="0">
                <a:solidFill>
                  <a:schemeClr val="lt1"/>
                </a:solidFill>
                <a:latin typeface="Open Sans"/>
                <a:ea typeface="Open Sans"/>
                <a:cs typeface="Open Sans"/>
              </a:rPr>
              <a:t>) into SQL Server</a:t>
            </a:r>
          </a:p>
          <a:p>
            <a:pPr marL="0" marR="0" lvl="0" indent="0" algn="l" defTabSz="914400" rtl="0" eaLnBrk="0" fontAlgn="base" latinLnBrk="0" hangingPunct="0">
              <a:lnSpc>
                <a:spcPct val="100000"/>
              </a:lnSpc>
              <a:spcBef>
                <a:spcPct val="0"/>
              </a:spcBef>
              <a:spcAft>
                <a:spcPct val="0"/>
              </a:spcAft>
              <a:buClrTx/>
              <a:buSzTx/>
              <a:tabLst/>
            </a:pPr>
            <a:endParaRPr lang="en-US" altLang="en-US" dirty="0">
              <a:solidFill>
                <a:schemeClr val="lt1"/>
              </a:solidFill>
              <a:latin typeface="Open Sans"/>
              <a:ea typeface="Open Sans"/>
              <a:cs typeface="Open Sans"/>
            </a:endParaRPr>
          </a:p>
          <a:p>
            <a:pPr marL="0" marR="0" lvl="0" indent="0" algn="l" defTabSz="914400" rtl="0" eaLnBrk="0" fontAlgn="base" latinLnBrk="0" hangingPunct="0">
              <a:lnSpc>
                <a:spcPct val="100000"/>
              </a:lnSpc>
              <a:spcBef>
                <a:spcPct val="0"/>
              </a:spcBef>
              <a:spcAft>
                <a:spcPct val="0"/>
              </a:spcAft>
              <a:buClrTx/>
              <a:buSzTx/>
              <a:tabLst/>
            </a:pPr>
            <a:r>
              <a:rPr lang="en-US" altLang="en-US" b="1" dirty="0">
                <a:solidFill>
                  <a:schemeClr val="lt1"/>
                </a:solidFill>
                <a:latin typeface="Open Sans"/>
                <a:ea typeface="Open Sans"/>
                <a:cs typeface="Open Sans"/>
              </a:rPr>
              <a:t>4.     Exploratory Data Analysis (EDA)</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lt1"/>
                </a:solidFill>
                <a:latin typeface="Open Sans"/>
                <a:ea typeface="Open Sans"/>
                <a:cs typeface="Open Sans"/>
              </a:rPr>
              <a:t>         Implementing EDA on each disease dataset using Python</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lt1"/>
                </a:solidFill>
                <a:latin typeface="Open Sans"/>
                <a:ea typeface="Open Sans"/>
                <a:cs typeface="Open Sans"/>
              </a:rPr>
              <a:t>         Visualizing patterns and trends in the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80808"/>
              </a:solidFill>
              <a:effectLst/>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11" name="Google Shape;1111;p31"/>
          <p:cNvSpPr txBox="1">
            <a:spLocks noGrp="1"/>
          </p:cNvSpPr>
          <p:nvPr>
            <p:ph type="title"/>
          </p:nvPr>
        </p:nvSpPr>
        <p:spPr>
          <a:xfrm>
            <a:off x="3612831" y="2000953"/>
            <a:ext cx="2018349" cy="73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t>Heart</a:t>
            </a:r>
          </a:p>
        </p:txBody>
      </p:sp>
      <p:sp>
        <p:nvSpPr>
          <p:cNvPr id="1112" name="Google Shape;1112;p31"/>
          <p:cNvSpPr txBox="1">
            <a:spLocks noGrp="1"/>
          </p:cNvSpPr>
          <p:nvPr>
            <p:ph type="subTitle" idx="1"/>
          </p:nvPr>
        </p:nvSpPr>
        <p:spPr>
          <a:xfrm>
            <a:off x="3290700" y="3475405"/>
            <a:ext cx="2562600" cy="353126"/>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solidFill>
                  <a:schemeClr val="dk1"/>
                </a:solidFill>
              </a:rPr>
              <a:t>Collecting data </a:t>
            </a:r>
            <a:endParaRPr dirty="0">
              <a:solidFill>
                <a:schemeClr val="dk1"/>
              </a:solidFill>
            </a:endParaRPr>
          </a:p>
        </p:txBody>
      </p:sp>
      <p:sp>
        <p:nvSpPr>
          <p:cNvPr id="1114" name="Google Shape;1114;p31"/>
          <p:cNvSpPr/>
          <p:nvPr/>
        </p:nvSpPr>
        <p:spPr>
          <a:xfrm>
            <a:off x="6792075" y="986075"/>
            <a:ext cx="1638697" cy="1790800"/>
          </a:xfrm>
          <a:custGeom>
            <a:avLst/>
            <a:gdLst/>
            <a:ahLst/>
            <a:cxnLst/>
            <a:rect l="l" t="t" r="r" b="b"/>
            <a:pathLst>
              <a:path w="39302" h="42950" extrusionOk="0">
                <a:moveTo>
                  <a:pt x="31216" y="3922"/>
                </a:moveTo>
                <a:cubicBezTo>
                  <a:pt x="27508" y="1004"/>
                  <a:pt x="22159" y="1"/>
                  <a:pt x="17751" y="1703"/>
                </a:cubicBezTo>
                <a:cubicBezTo>
                  <a:pt x="17599" y="1794"/>
                  <a:pt x="17417" y="1855"/>
                  <a:pt x="17265" y="1916"/>
                </a:cubicBezTo>
                <a:cubicBezTo>
                  <a:pt x="13982" y="3344"/>
                  <a:pt x="11398" y="6201"/>
                  <a:pt x="9970" y="9454"/>
                </a:cubicBezTo>
                <a:cubicBezTo>
                  <a:pt x="8572" y="12737"/>
                  <a:pt x="8176" y="16414"/>
                  <a:pt x="6626" y="19606"/>
                </a:cubicBezTo>
                <a:cubicBezTo>
                  <a:pt x="4499" y="23983"/>
                  <a:pt x="0" y="27357"/>
                  <a:pt x="851" y="32585"/>
                </a:cubicBezTo>
                <a:cubicBezTo>
                  <a:pt x="1429" y="36172"/>
                  <a:pt x="4225" y="39120"/>
                  <a:pt x="7812" y="40245"/>
                </a:cubicBezTo>
                <a:cubicBezTo>
                  <a:pt x="16535" y="42950"/>
                  <a:pt x="27630" y="38542"/>
                  <a:pt x="34590" y="29424"/>
                </a:cubicBezTo>
                <a:cubicBezTo>
                  <a:pt x="35928" y="27630"/>
                  <a:pt x="37356" y="24804"/>
                  <a:pt x="37934" y="22007"/>
                </a:cubicBezTo>
                <a:cubicBezTo>
                  <a:pt x="39302" y="15411"/>
                  <a:pt x="36779" y="8664"/>
                  <a:pt x="31672" y="4347"/>
                </a:cubicBezTo>
                <a:cubicBezTo>
                  <a:pt x="31520" y="4195"/>
                  <a:pt x="31368" y="4043"/>
                  <a:pt x="31216" y="3922"/>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713225" y="539500"/>
            <a:ext cx="1162486" cy="1162486"/>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1806212" y="2020258"/>
            <a:ext cx="994153" cy="995198"/>
          </a:xfrm>
          <a:custGeom>
            <a:avLst/>
            <a:gdLst/>
            <a:ahLst/>
            <a:cxnLst/>
            <a:rect l="l" t="t" r="r" b="b"/>
            <a:pathLst>
              <a:path w="28543" h="28573" extrusionOk="0">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 name="Google Shape;1117;p31"/>
          <p:cNvGrpSpPr/>
          <p:nvPr/>
        </p:nvGrpSpPr>
        <p:grpSpPr>
          <a:xfrm rot="727871">
            <a:off x="6641905" y="1692457"/>
            <a:ext cx="1451309" cy="2291021"/>
            <a:chOff x="5538388" y="1733488"/>
            <a:chExt cx="611700" cy="965575"/>
          </a:xfrm>
        </p:grpSpPr>
        <p:sp>
          <p:nvSpPr>
            <p:cNvPr id="1118" name="Google Shape;1118;p31"/>
            <p:cNvSpPr/>
            <p:nvPr/>
          </p:nvSpPr>
          <p:spPr>
            <a:xfrm>
              <a:off x="5538388" y="1733488"/>
              <a:ext cx="611700" cy="965575"/>
            </a:xfrm>
            <a:custGeom>
              <a:avLst/>
              <a:gdLst/>
              <a:ahLst/>
              <a:cxnLst/>
              <a:rect l="l" t="t" r="r" b="b"/>
              <a:pathLst>
                <a:path w="24468" h="38623" extrusionOk="0">
                  <a:moveTo>
                    <a:pt x="2206" y="0"/>
                  </a:moveTo>
                  <a:cubicBezTo>
                    <a:pt x="967" y="0"/>
                    <a:pt x="1" y="1008"/>
                    <a:pt x="1" y="2206"/>
                  </a:cubicBezTo>
                  <a:lnTo>
                    <a:pt x="1" y="36417"/>
                  </a:lnTo>
                  <a:cubicBezTo>
                    <a:pt x="1" y="37636"/>
                    <a:pt x="1009" y="38623"/>
                    <a:pt x="2206" y="38623"/>
                  </a:cubicBezTo>
                  <a:lnTo>
                    <a:pt x="22262" y="38623"/>
                  </a:lnTo>
                  <a:cubicBezTo>
                    <a:pt x="23501" y="38623"/>
                    <a:pt x="24468" y="37615"/>
                    <a:pt x="24468" y="36417"/>
                  </a:cubicBezTo>
                  <a:lnTo>
                    <a:pt x="24468" y="2206"/>
                  </a:lnTo>
                  <a:cubicBezTo>
                    <a:pt x="24468" y="966"/>
                    <a:pt x="23480" y="0"/>
                    <a:pt x="22262"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31"/>
            <p:cNvGrpSpPr/>
            <p:nvPr/>
          </p:nvGrpSpPr>
          <p:grpSpPr>
            <a:xfrm>
              <a:off x="5538398" y="1733511"/>
              <a:ext cx="611679" cy="965541"/>
              <a:chOff x="5538425" y="1733496"/>
              <a:chExt cx="1465450" cy="2313228"/>
            </a:xfrm>
          </p:grpSpPr>
          <p:sp>
            <p:nvSpPr>
              <p:cNvPr id="1120" name="Google Shape;1120;p31"/>
              <p:cNvSpPr/>
              <p:nvPr/>
            </p:nvSpPr>
            <p:spPr>
              <a:xfrm>
                <a:off x="6271749" y="1734754"/>
                <a:ext cx="732126" cy="2311970"/>
              </a:xfrm>
              <a:custGeom>
                <a:avLst/>
                <a:gdLst/>
                <a:ahLst/>
                <a:cxnLst/>
                <a:rect l="l" t="t" r="r" b="b"/>
                <a:pathLst>
                  <a:path w="12224" h="38602" extrusionOk="0">
                    <a:moveTo>
                      <a:pt x="1" y="0"/>
                    </a:moveTo>
                    <a:lnTo>
                      <a:pt x="1" y="38601"/>
                    </a:lnTo>
                    <a:lnTo>
                      <a:pt x="10019" y="38601"/>
                    </a:lnTo>
                    <a:cubicBezTo>
                      <a:pt x="11258" y="38601"/>
                      <a:pt x="12224" y="37614"/>
                      <a:pt x="12224" y="36396"/>
                    </a:cubicBezTo>
                    <a:lnTo>
                      <a:pt x="12224" y="2205"/>
                    </a:lnTo>
                    <a:cubicBezTo>
                      <a:pt x="12224" y="966"/>
                      <a:pt x="11237" y="0"/>
                      <a:pt x="100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5538425" y="1733496"/>
                <a:ext cx="733384" cy="2313228"/>
              </a:xfrm>
              <a:custGeom>
                <a:avLst/>
                <a:gdLst/>
                <a:ahLst/>
                <a:cxnLst/>
                <a:rect l="l" t="t" r="r" b="b"/>
                <a:pathLst>
                  <a:path w="12245" h="38623" extrusionOk="0">
                    <a:moveTo>
                      <a:pt x="2206" y="0"/>
                    </a:moveTo>
                    <a:cubicBezTo>
                      <a:pt x="967" y="0"/>
                      <a:pt x="1" y="1008"/>
                      <a:pt x="1" y="2205"/>
                    </a:cubicBezTo>
                    <a:lnTo>
                      <a:pt x="1" y="36417"/>
                    </a:lnTo>
                    <a:cubicBezTo>
                      <a:pt x="1" y="37656"/>
                      <a:pt x="1009" y="38622"/>
                      <a:pt x="2206" y="38622"/>
                    </a:cubicBezTo>
                    <a:lnTo>
                      <a:pt x="12245" y="38622"/>
                    </a:lnTo>
                    <a:lnTo>
                      <a:pt x="12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6452924" y="1892870"/>
                <a:ext cx="367321" cy="333302"/>
              </a:xfrm>
              <a:custGeom>
                <a:avLst/>
                <a:gdLst/>
                <a:ahLst/>
                <a:cxnLst/>
                <a:rect l="l" t="t" r="r" b="b"/>
                <a:pathLst>
                  <a:path w="6133" h="5565" extrusionOk="0">
                    <a:moveTo>
                      <a:pt x="3099" y="1"/>
                    </a:moveTo>
                    <a:cubicBezTo>
                      <a:pt x="1829" y="1"/>
                      <a:pt x="665" y="864"/>
                      <a:pt x="357" y="2149"/>
                    </a:cubicBezTo>
                    <a:cubicBezTo>
                      <a:pt x="0" y="3640"/>
                      <a:pt x="924" y="5131"/>
                      <a:pt x="2436" y="5488"/>
                    </a:cubicBezTo>
                    <a:cubicBezTo>
                      <a:pt x="2653" y="5540"/>
                      <a:pt x="2869" y="5565"/>
                      <a:pt x="3082" y="5565"/>
                    </a:cubicBezTo>
                    <a:cubicBezTo>
                      <a:pt x="4337" y="5565"/>
                      <a:pt x="5470" y="4704"/>
                      <a:pt x="5776" y="3430"/>
                    </a:cubicBezTo>
                    <a:cubicBezTo>
                      <a:pt x="6133" y="1939"/>
                      <a:pt x="5209" y="427"/>
                      <a:pt x="3717" y="69"/>
                    </a:cubicBezTo>
                    <a:cubicBezTo>
                      <a:pt x="3511" y="23"/>
                      <a:pt x="3304" y="1"/>
                      <a:pt x="30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6447893" y="2308165"/>
                <a:ext cx="378640" cy="333541"/>
              </a:xfrm>
              <a:custGeom>
                <a:avLst/>
                <a:gdLst/>
                <a:ahLst/>
                <a:cxnLst/>
                <a:rect l="l" t="t" r="r" b="b"/>
                <a:pathLst>
                  <a:path w="6322" h="5569" extrusionOk="0">
                    <a:moveTo>
                      <a:pt x="3168" y="0"/>
                    </a:moveTo>
                    <a:cubicBezTo>
                      <a:pt x="2812" y="0"/>
                      <a:pt x="2451" y="69"/>
                      <a:pt x="2100" y="213"/>
                    </a:cubicBezTo>
                    <a:cubicBezTo>
                      <a:pt x="672"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290" y="648"/>
                      <a:pt x="4260" y="0"/>
                      <a:pt x="3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6470532" y="2724658"/>
                <a:ext cx="333362" cy="333422"/>
              </a:xfrm>
              <a:custGeom>
                <a:avLst/>
                <a:gdLst/>
                <a:ahLst/>
                <a:cxnLst/>
                <a:rect l="l" t="t" r="r" b="b"/>
                <a:pathLst>
                  <a:path w="5566" h="5567" extrusionOk="0">
                    <a:moveTo>
                      <a:pt x="2793" y="1"/>
                    </a:moveTo>
                    <a:cubicBezTo>
                      <a:pt x="1260" y="1"/>
                      <a:pt x="0" y="1240"/>
                      <a:pt x="0" y="2794"/>
                    </a:cubicBezTo>
                    <a:cubicBezTo>
                      <a:pt x="0" y="4306"/>
                      <a:pt x="1239" y="5566"/>
                      <a:pt x="2793" y="5566"/>
                    </a:cubicBezTo>
                    <a:cubicBezTo>
                      <a:pt x="4305" y="5566"/>
                      <a:pt x="5566" y="4306"/>
                      <a:pt x="5566" y="2794"/>
                    </a:cubicBezTo>
                    <a:cubicBezTo>
                      <a:pt x="5566" y="1261"/>
                      <a:pt x="4347"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6470532" y="3139773"/>
                <a:ext cx="333362" cy="333362"/>
              </a:xfrm>
              <a:custGeom>
                <a:avLst/>
                <a:gdLst/>
                <a:ahLst/>
                <a:cxnLst/>
                <a:rect l="l" t="t" r="r" b="b"/>
                <a:pathLst>
                  <a:path w="5566" h="5566" extrusionOk="0">
                    <a:moveTo>
                      <a:pt x="2793" y="0"/>
                    </a:moveTo>
                    <a:cubicBezTo>
                      <a:pt x="1260" y="0"/>
                      <a:pt x="0" y="1239"/>
                      <a:pt x="0" y="2793"/>
                    </a:cubicBezTo>
                    <a:cubicBezTo>
                      <a:pt x="0" y="4306"/>
                      <a:pt x="1239" y="5566"/>
                      <a:pt x="2793" y="5566"/>
                    </a:cubicBezTo>
                    <a:cubicBezTo>
                      <a:pt x="4305" y="5566"/>
                      <a:pt x="5566" y="4306"/>
                      <a:pt x="5566" y="2793"/>
                    </a:cubicBezTo>
                    <a:cubicBezTo>
                      <a:pt x="5566" y="1260"/>
                      <a:pt x="4347" y="0"/>
                      <a:pt x="27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6470532" y="3554828"/>
                <a:ext cx="333362" cy="333422"/>
              </a:xfrm>
              <a:custGeom>
                <a:avLst/>
                <a:gdLst/>
                <a:ahLst/>
                <a:cxnLst/>
                <a:rect l="l" t="t" r="r" b="b"/>
                <a:pathLst>
                  <a:path w="5566" h="5567" extrusionOk="0">
                    <a:moveTo>
                      <a:pt x="2793" y="1"/>
                    </a:moveTo>
                    <a:cubicBezTo>
                      <a:pt x="1260" y="1"/>
                      <a:pt x="0" y="1240"/>
                      <a:pt x="0" y="2773"/>
                    </a:cubicBezTo>
                    <a:cubicBezTo>
                      <a:pt x="0" y="4306"/>
                      <a:pt x="1239" y="5566"/>
                      <a:pt x="2793" y="5566"/>
                    </a:cubicBezTo>
                    <a:cubicBezTo>
                      <a:pt x="4305" y="5566"/>
                      <a:pt x="5566" y="4306"/>
                      <a:pt x="5566" y="2773"/>
                    </a:cubicBezTo>
                    <a:cubicBezTo>
                      <a:pt x="5566" y="1261"/>
                      <a:pt x="4347"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5757332" y="1893649"/>
                <a:ext cx="366063" cy="332523"/>
              </a:xfrm>
              <a:custGeom>
                <a:avLst/>
                <a:gdLst/>
                <a:ahLst/>
                <a:cxnLst/>
                <a:rect l="l" t="t" r="r" b="b"/>
                <a:pathLst>
                  <a:path w="6112" h="5552" extrusionOk="0">
                    <a:moveTo>
                      <a:pt x="3049" y="1"/>
                    </a:moveTo>
                    <a:cubicBezTo>
                      <a:pt x="1791" y="1"/>
                      <a:pt x="644" y="861"/>
                      <a:pt x="357" y="2136"/>
                    </a:cubicBezTo>
                    <a:cubicBezTo>
                      <a:pt x="0" y="3627"/>
                      <a:pt x="924" y="5139"/>
                      <a:pt x="2415" y="5475"/>
                    </a:cubicBezTo>
                    <a:cubicBezTo>
                      <a:pt x="2632" y="5527"/>
                      <a:pt x="2849" y="5552"/>
                      <a:pt x="3063" y="5552"/>
                    </a:cubicBezTo>
                    <a:cubicBezTo>
                      <a:pt x="4321" y="5552"/>
                      <a:pt x="5467" y="4691"/>
                      <a:pt x="5755" y="3417"/>
                    </a:cubicBezTo>
                    <a:cubicBezTo>
                      <a:pt x="6112" y="1926"/>
                      <a:pt x="5188" y="414"/>
                      <a:pt x="3696" y="77"/>
                    </a:cubicBezTo>
                    <a:cubicBezTo>
                      <a:pt x="3480" y="26"/>
                      <a:pt x="3263" y="1"/>
                      <a:pt x="3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5751043" y="2308165"/>
                <a:ext cx="378640" cy="333541"/>
              </a:xfrm>
              <a:custGeom>
                <a:avLst/>
                <a:gdLst/>
                <a:ahLst/>
                <a:cxnLst/>
                <a:rect l="l" t="t" r="r" b="b"/>
                <a:pathLst>
                  <a:path w="6322" h="5569" extrusionOk="0">
                    <a:moveTo>
                      <a:pt x="3171" y="0"/>
                    </a:moveTo>
                    <a:cubicBezTo>
                      <a:pt x="2814" y="0"/>
                      <a:pt x="2451" y="69"/>
                      <a:pt x="2100" y="213"/>
                    </a:cubicBezTo>
                    <a:cubicBezTo>
                      <a:pt x="693"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306" y="648"/>
                      <a:pt x="4268" y="0"/>
                      <a:pt x="3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5774941" y="2724658"/>
                <a:ext cx="333362" cy="333422"/>
              </a:xfrm>
              <a:custGeom>
                <a:avLst/>
                <a:gdLst/>
                <a:ahLst/>
                <a:cxnLst/>
                <a:rect l="l" t="t" r="r" b="b"/>
                <a:pathLst>
                  <a:path w="5566" h="5567" extrusionOk="0">
                    <a:moveTo>
                      <a:pt x="2772" y="1"/>
                    </a:moveTo>
                    <a:cubicBezTo>
                      <a:pt x="1260" y="1"/>
                      <a:pt x="0" y="1240"/>
                      <a:pt x="0" y="2794"/>
                    </a:cubicBezTo>
                    <a:cubicBezTo>
                      <a:pt x="0" y="4306"/>
                      <a:pt x="1218" y="5566"/>
                      <a:pt x="2772" y="5566"/>
                    </a:cubicBezTo>
                    <a:cubicBezTo>
                      <a:pt x="4327" y="5566"/>
                      <a:pt x="5566" y="4306"/>
                      <a:pt x="5566" y="2794"/>
                    </a:cubicBezTo>
                    <a:cubicBezTo>
                      <a:pt x="5566" y="1261"/>
                      <a:pt x="4327"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5774941" y="3139773"/>
                <a:ext cx="333362" cy="333362"/>
              </a:xfrm>
              <a:custGeom>
                <a:avLst/>
                <a:gdLst/>
                <a:ahLst/>
                <a:cxnLst/>
                <a:rect l="l" t="t" r="r" b="b"/>
                <a:pathLst>
                  <a:path w="5566" h="5566" extrusionOk="0">
                    <a:moveTo>
                      <a:pt x="2772" y="0"/>
                    </a:moveTo>
                    <a:cubicBezTo>
                      <a:pt x="1260" y="0"/>
                      <a:pt x="0" y="1239"/>
                      <a:pt x="0" y="2793"/>
                    </a:cubicBezTo>
                    <a:cubicBezTo>
                      <a:pt x="0" y="4306"/>
                      <a:pt x="1218" y="5566"/>
                      <a:pt x="2772" y="5566"/>
                    </a:cubicBezTo>
                    <a:cubicBezTo>
                      <a:pt x="4327" y="5566"/>
                      <a:pt x="5566" y="4306"/>
                      <a:pt x="5566" y="2793"/>
                    </a:cubicBezTo>
                    <a:cubicBezTo>
                      <a:pt x="5566" y="1260"/>
                      <a:pt x="4327" y="0"/>
                      <a:pt x="2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1"/>
              <p:cNvSpPr/>
              <p:nvPr/>
            </p:nvSpPr>
            <p:spPr>
              <a:xfrm>
                <a:off x="5774941" y="3554828"/>
                <a:ext cx="333362" cy="333422"/>
              </a:xfrm>
              <a:custGeom>
                <a:avLst/>
                <a:gdLst/>
                <a:ahLst/>
                <a:cxnLst/>
                <a:rect l="l" t="t" r="r" b="b"/>
                <a:pathLst>
                  <a:path w="5566" h="5567" extrusionOk="0">
                    <a:moveTo>
                      <a:pt x="2772" y="1"/>
                    </a:moveTo>
                    <a:cubicBezTo>
                      <a:pt x="1260" y="1"/>
                      <a:pt x="0" y="1240"/>
                      <a:pt x="0" y="2773"/>
                    </a:cubicBezTo>
                    <a:cubicBezTo>
                      <a:pt x="0" y="4306"/>
                      <a:pt x="1218" y="5566"/>
                      <a:pt x="2772" y="5566"/>
                    </a:cubicBezTo>
                    <a:cubicBezTo>
                      <a:pt x="4327" y="5566"/>
                      <a:pt x="5566" y="4306"/>
                      <a:pt x="5566" y="2773"/>
                    </a:cubicBezTo>
                    <a:cubicBezTo>
                      <a:pt x="5566" y="1261"/>
                      <a:pt x="4327"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a:off x="5847890" y="1967437"/>
                <a:ext cx="226454" cy="225196"/>
              </a:xfrm>
              <a:custGeom>
                <a:avLst/>
                <a:gdLst/>
                <a:ahLst/>
                <a:cxnLst/>
                <a:rect l="l" t="t" r="r" b="b"/>
                <a:pathLst>
                  <a:path w="3781" h="3760" extrusionOk="0">
                    <a:moveTo>
                      <a:pt x="3130" y="1"/>
                    </a:moveTo>
                    <a:lnTo>
                      <a:pt x="0" y="3109"/>
                    </a:lnTo>
                    <a:cubicBezTo>
                      <a:pt x="399" y="3508"/>
                      <a:pt x="945" y="3760"/>
                      <a:pt x="1575" y="3760"/>
                    </a:cubicBezTo>
                    <a:cubicBezTo>
                      <a:pt x="2814" y="3760"/>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5808900" y="192718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5847890" y="2382552"/>
                <a:ext cx="226454" cy="226454"/>
              </a:xfrm>
              <a:custGeom>
                <a:avLst/>
                <a:gdLst/>
                <a:ahLst/>
                <a:cxnLst/>
                <a:rect l="l" t="t" r="r" b="b"/>
                <a:pathLst>
                  <a:path w="3781" h="3781" extrusionOk="0">
                    <a:moveTo>
                      <a:pt x="3130" y="0"/>
                    </a:moveTo>
                    <a:lnTo>
                      <a:pt x="0" y="3108"/>
                    </a:lnTo>
                    <a:cubicBezTo>
                      <a:pt x="399" y="3507"/>
                      <a:pt x="945" y="3780"/>
                      <a:pt x="1575" y="3780"/>
                    </a:cubicBezTo>
                    <a:cubicBezTo>
                      <a:pt x="2814" y="3780"/>
                      <a:pt x="3781" y="2772"/>
                      <a:pt x="3781" y="1575"/>
                    </a:cubicBezTo>
                    <a:cubicBezTo>
                      <a:pt x="3760" y="945"/>
                      <a:pt x="3529" y="378"/>
                      <a:pt x="3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5808900" y="2342304"/>
                <a:ext cx="226454" cy="226454"/>
              </a:xfrm>
              <a:custGeom>
                <a:avLst/>
                <a:gdLst/>
                <a:ahLst/>
                <a:cxnLst/>
                <a:rect l="l" t="t" r="r" b="b"/>
                <a:pathLst>
                  <a:path w="3781" h="3781" extrusionOk="0">
                    <a:moveTo>
                      <a:pt x="2205" y="0"/>
                    </a:moveTo>
                    <a:cubicBezTo>
                      <a:pt x="966" y="0"/>
                      <a:pt x="0" y="1008"/>
                      <a:pt x="0" y="2205"/>
                    </a:cubicBezTo>
                    <a:cubicBezTo>
                      <a:pt x="0" y="2814"/>
                      <a:pt x="231" y="3360"/>
                      <a:pt x="651" y="3780"/>
                    </a:cubicBezTo>
                    <a:lnTo>
                      <a:pt x="3781"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a:off x="5847890" y="2797607"/>
                <a:ext cx="226454" cy="226513"/>
              </a:xfrm>
              <a:custGeom>
                <a:avLst/>
                <a:gdLst/>
                <a:ahLst/>
                <a:cxnLst/>
                <a:rect l="l" t="t" r="r" b="b"/>
                <a:pathLst>
                  <a:path w="3781" h="3782" extrusionOk="0">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5808900" y="275735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5847890" y="3212722"/>
                <a:ext cx="226454" cy="225196"/>
              </a:xfrm>
              <a:custGeom>
                <a:avLst/>
                <a:gdLst/>
                <a:ahLst/>
                <a:cxnLst/>
                <a:rect l="l" t="t" r="r" b="b"/>
                <a:pathLst>
                  <a:path w="3781" h="3760" extrusionOk="0">
                    <a:moveTo>
                      <a:pt x="3130" y="0"/>
                    </a:moveTo>
                    <a:lnTo>
                      <a:pt x="0" y="3109"/>
                    </a:lnTo>
                    <a:cubicBezTo>
                      <a:pt x="399" y="3508"/>
                      <a:pt x="945" y="3760"/>
                      <a:pt x="1575" y="3760"/>
                    </a:cubicBezTo>
                    <a:cubicBezTo>
                      <a:pt x="2814" y="3760"/>
                      <a:pt x="3781" y="2773"/>
                      <a:pt x="3781" y="1575"/>
                    </a:cubicBezTo>
                    <a:cubicBezTo>
                      <a:pt x="3760" y="945"/>
                      <a:pt x="3529" y="378"/>
                      <a:pt x="3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5808900" y="3172474"/>
                <a:ext cx="226454" cy="226454"/>
              </a:xfrm>
              <a:custGeom>
                <a:avLst/>
                <a:gdLst/>
                <a:ahLst/>
                <a:cxnLst/>
                <a:rect l="l" t="t" r="r" b="b"/>
                <a:pathLst>
                  <a:path w="3781" h="3781" extrusionOk="0">
                    <a:moveTo>
                      <a:pt x="2205" y="0"/>
                    </a:moveTo>
                    <a:cubicBezTo>
                      <a:pt x="966" y="0"/>
                      <a:pt x="0" y="1008"/>
                      <a:pt x="0" y="2205"/>
                    </a:cubicBezTo>
                    <a:cubicBezTo>
                      <a:pt x="0" y="2814"/>
                      <a:pt x="231" y="3361"/>
                      <a:pt x="651" y="3781"/>
                    </a:cubicBezTo>
                    <a:lnTo>
                      <a:pt x="3781"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5847890" y="3627777"/>
                <a:ext cx="226454" cy="226513"/>
              </a:xfrm>
              <a:custGeom>
                <a:avLst/>
                <a:gdLst/>
                <a:ahLst/>
                <a:cxnLst/>
                <a:rect l="l" t="t" r="r" b="b"/>
                <a:pathLst>
                  <a:path w="3781" h="3782" extrusionOk="0">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5808900" y="3587529"/>
                <a:ext cx="226454" cy="226513"/>
              </a:xfrm>
              <a:custGeom>
                <a:avLst/>
                <a:gdLst/>
                <a:ahLst/>
                <a:cxnLst/>
                <a:rect l="l" t="t" r="r" b="b"/>
                <a:pathLst>
                  <a:path w="3781" h="3782"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a:off x="6543481" y="1967437"/>
                <a:ext cx="226454" cy="225196"/>
              </a:xfrm>
              <a:custGeom>
                <a:avLst/>
                <a:gdLst/>
                <a:ahLst/>
                <a:cxnLst/>
                <a:rect l="l" t="t" r="r" b="b"/>
                <a:pathLst>
                  <a:path w="3781" h="3760" extrusionOk="0">
                    <a:moveTo>
                      <a:pt x="3129" y="1"/>
                    </a:moveTo>
                    <a:lnTo>
                      <a:pt x="0" y="3109"/>
                    </a:lnTo>
                    <a:cubicBezTo>
                      <a:pt x="399" y="3508"/>
                      <a:pt x="945" y="3760"/>
                      <a:pt x="1575" y="3760"/>
                    </a:cubicBezTo>
                    <a:cubicBezTo>
                      <a:pt x="2814" y="3760"/>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a:off x="6505749" y="192718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6543481" y="2382552"/>
                <a:ext cx="226454" cy="226454"/>
              </a:xfrm>
              <a:custGeom>
                <a:avLst/>
                <a:gdLst/>
                <a:ahLst/>
                <a:cxnLst/>
                <a:rect l="l" t="t" r="r" b="b"/>
                <a:pathLst>
                  <a:path w="3781" h="3781" extrusionOk="0">
                    <a:moveTo>
                      <a:pt x="3129" y="0"/>
                    </a:moveTo>
                    <a:lnTo>
                      <a:pt x="0" y="3108"/>
                    </a:lnTo>
                    <a:cubicBezTo>
                      <a:pt x="399" y="3507"/>
                      <a:pt x="945" y="3780"/>
                      <a:pt x="1575" y="3780"/>
                    </a:cubicBezTo>
                    <a:cubicBezTo>
                      <a:pt x="2814" y="3780"/>
                      <a:pt x="3781" y="2772"/>
                      <a:pt x="3781" y="1575"/>
                    </a:cubicBezTo>
                    <a:cubicBezTo>
                      <a:pt x="3781" y="945"/>
                      <a:pt x="3550" y="378"/>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6505749" y="2342304"/>
                <a:ext cx="226454" cy="226454"/>
              </a:xfrm>
              <a:custGeom>
                <a:avLst/>
                <a:gdLst/>
                <a:ahLst/>
                <a:cxnLst/>
                <a:rect l="l" t="t" r="r" b="b"/>
                <a:pathLst>
                  <a:path w="3781" h="3781" extrusionOk="0">
                    <a:moveTo>
                      <a:pt x="2205" y="0"/>
                    </a:moveTo>
                    <a:cubicBezTo>
                      <a:pt x="966" y="0"/>
                      <a:pt x="0" y="1008"/>
                      <a:pt x="0" y="2205"/>
                    </a:cubicBezTo>
                    <a:cubicBezTo>
                      <a:pt x="0" y="2814"/>
                      <a:pt x="231" y="3360"/>
                      <a:pt x="651" y="3780"/>
                    </a:cubicBezTo>
                    <a:lnTo>
                      <a:pt x="3780"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6543481" y="2797607"/>
                <a:ext cx="226454" cy="226513"/>
              </a:xfrm>
              <a:custGeom>
                <a:avLst/>
                <a:gdLst/>
                <a:ahLst/>
                <a:cxnLst/>
                <a:rect l="l" t="t" r="r" b="b"/>
                <a:pathLst>
                  <a:path w="3781" h="3782" extrusionOk="0">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6505749" y="275735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6543481" y="3212722"/>
                <a:ext cx="226454" cy="225196"/>
              </a:xfrm>
              <a:custGeom>
                <a:avLst/>
                <a:gdLst/>
                <a:ahLst/>
                <a:cxnLst/>
                <a:rect l="l" t="t" r="r" b="b"/>
                <a:pathLst>
                  <a:path w="3781" h="3760" extrusionOk="0">
                    <a:moveTo>
                      <a:pt x="3129" y="0"/>
                    </a:moveTo>
                    <a:lnTo>
                      <a:pt x="0" y="3109"/>
                    </a:lnTo>
                    <a:cubicBezTo>
                      <a:pt x="399" y="3508"/>
                      <a:pt x="945" y="3760"/>
                      <a:pt x="1575" y="3760"/>
                    </a:cubicBezTo>
                    <a:cubicBezTo>
                      <a:pt x="2814" y="3760"/>
                      <a:pt x="3781" y="2773"/>
                      <a:pt x="3781" y="1575"/>
                    </a:cubicBezTo>
                    <a:cubicBezTo>
                      <a:pt x="3781" y="945"/>
                      <a:pt x="3550" y="378"/>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6505749" y="3172474"/>
                <a:ext cx="226454" cy="226454"/>
              </a:xfrm>
              <a:custGeom>
                <a:avLst/>
                <a:gdLst/>
                <a:ahLst/>
                <a:cxnLst/>
                <a:rect l="l" t="t" r="r" b="b"/>
                <a:pathLst>
                  <a:path w="3781" h="3781" extrusionOk="0">
                    <a:moveTo>
                      <a:pt x="2205" y="0"/>
                    </a:moveTo>
                    <a:cubicBezTo>
                      <a:pt x="966" y="0"/>
                      <a:pt x="0" y="1008"/>
                      <a:pt x="0" y="2205"/>
                    </a:cubicBezTo>
                    <a:cubicBezTo>
                      <a:pt x="0" y="2814"/>
                      <a:pt x="231" y="3361"/>
                      <a:pt x="651" y="3781"/>
                    </a:cubicBezTo>
                    <a:lnTo>
                      <a:pt x="3780"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6543481" y="3627777"/>
                <a:ext cx="226454" cy="226513"/>
              </a:xfrm>
              <a:custGeom>
                <a:avLst/>
                <a:gdLst/>
                <a:ahLst/>
                <a:cxnLst/>
                <a:rect l="l" t="t" r="r" b="b"/>
                <a:pathLst>
                  <a:path w="3781" h="3782" extrusionOk="0">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a:off x="6505749" y="3587529"/>
                <a:ext cx="226454" cy="226513"/>
              </a:xfrm>
              <a:custGeom>
                <a:avLst/>
                <a:gdLst/>
                <a:ahLst/>
                <a:cxnLst/>
                <a:rect l="l" t="t" r="r" b="b"/>
                <a:pathLst>
                  <a:path w="3781" h="3782"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a:off x="5846632" y="1967437"/>
                <a:ext cx="94391" cy="129607"/>
              </a:xfrm>
              <a:custGeom>
                <a:avLst/>
                <a:gdLst/>
                <a:ahLst/>
                <a:cxnLst/>
                <a:rect l="l" t="t" r="r" b="b"/>
                <a:pathLst>
                  <a:path w="1576" h="2164" fill="none" extrusionOk="0">
                    <a:moveTo>
                      <a:pt x="1575" y="1"/>
                    </a:moveTo>
                    <a:cubicBezTo>
                      <a:pt x="714" y="1"/>
                      <a:pt x="0" y="694"/>
                      <a:pt x="0" y="1576"/>
                    </a:cubicBezTo>
                    <a:cubicBezTo>
                      <a:pt x="0" y="1786"/>
                      <a:pt x="63" y="1996"/>
                      <a:pt x="126" y="216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a:off x="6543481" y="1967437"/>
                <a:ext cx="94391" cy="129607"/>
              </a:xfrm>
              <a:custGeom>
                <a:avLst/>
                <a:gdLst/>
                <a:ahLst/>
                <a:cxnLst/>
                <a:rect l="l" t="t" r="r" b="b"/>
                <a:pathLst>
                  <a:path w="1576" h="2164" fill="none" extrusionOk="0">
                    <a:moveTo>
                      <a:pt x="1575" y="1"/>
                    </a:moveTo>
                    <a:cubicBezTo>
                      <a:pt x="714" y="1"/>
                      <a:pt x="0" y="694"/>
                      <a:pt x="0" y="1576"/>
                    </a:cubicBezTo>
                    <a:cubicBezTo>
                      <a:pt x="0" y="1786"/>
                      <a:pt x="42" y="1996"/>
                      <a:pt x="126" y="216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5846632" y="2382552"/>
                <a:ext cx="94391" cy="129607"/>
              </a:xfrm>
              <a:custGeom>
                <a:avLst/>
                <a:gdLst/>
                <a:ahLst/>
                <a:cxnLst/>
                <a:rect l="l" t="t" r="r" b="b"/>
                <a:pathLst>
                  <a:path w="1576" h="2164" fill="none" extrusionOk="0">
                    <a:moveTo>
                      <a:pt x="1575" y="0"/>
                    </a:moveTo>
                    <a:cubicBezTo>
                      <a:pt x="714" y="0"/>
                      <a:pt x="0" y="693"/>
                      <a:pt x="0" y="1575"/>
                    </a:cubicBezTo>
                    <a:cubicBezTo>
                      <a:pt x="0" y="1785"/>
                      <a:pt x="63" y="1995"/>
                      <a:pt x="126" y="2163"/>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6543481" y="2382552"/>
                <a:ext cx="94391" cy="129607"/>
              </a:xfrm>
              <a:custGeom>
                <a:avLst/>
                <a:gdLst/>
                <a:ahLst/>
                <a:cxnLst/>
                <a:rect l="l" t="t" r="r" b="b"/>
                <a:pathLst>
                  <a:path w="1576" h="2164" fill="none" extrusionOk="0">
                    <a:moveTo>
                      <a:pt x="1575" y="0"/>
                    </a:moveTo>
                    <a:cubicBezTo>
                      <a:pt x="714" y="0"/>
                      <a:pt x="0" y="693"/>
                      <a:pt x="0" y="1575"/>
                    </a:cubicBezTo>
                    <a:cubicBezTo>
                      <a:pt x="0" y="1785"/>
                      <a:pt x="42" y="1995"/>
                      <a:pt x="126" y="2163"/>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5846632" y="2792576"/>
                <a:ext cx="94391" cy="130865"/>
              </a:xfrm>
              <a:custGeom>
                <a:avLst/>
                <a:gdLst/>
                <a:ahLst/>
                <a:cxnLst/>
                <a:rect l="l" t="t" r="r" b="b"/>
                <a:pathLst>
                  <a:path w="1576" h="2185" fill="none" extrusionOk="0">
                    <a:moveTo>
                      <a:pt x="1575" y="1"/>
                    </a:moveTo>
                    <a:cubicBezTo>
                      <a:pt x="714" y="1"/>
                      <a:pt x="0" y="715"/>
                      <a:pt x="0" y="1576"/>
                    </a:cubicBezTo>
                    <a:cubicBezTo>
                      <a:pt x="0" y="1786"/>
                      <a:pt x="63"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a:off x="6543481" y="2792576"/>
                <a:ext cx="94391" cy="130865"/>
              </a:xfrm>
              <a:custGeom>
                <a:avLst/>
                <a:gdLst/>
                <a:ahLst/>
                <a:cxnLst/>
                <a:rect l="l" t="t" r="r" b="b"/>
                <a:pathLst>
                  <a:path w="1576" h="2185" fill="none" extrusionOk="0">
                    <a:moveTo>
                      <a:pt x="1575" y="1"/>
                    </a:moveTo>
                    <a:cubicBezTo>
                      <a:pt x="714" y="1"/>
                      <a:pt x="0" y="715"/>
                      <a:pt x="0" y="1576"/>
                    </a:cubicBezTo>
                    <a:cubicBezTo>
                      <a:pt x="0" y="1786"/>
                      <a:pt x="42"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5846632" y="3207691"/>
                <a:ext cx="94391" cy="130865"/>
              </a:xfrm>
              <a:custGeom>
                <a:avLst/>
                <a:gdLst/>
                <a:ahLst/>
                <a:cxnLst/>
                <a:rect l="l" t="t" r="r" b="b"/>
                <a:pathLst>
                  <a:path w="1576" h="2185" fill="none" extrusionOk="0">
                    <a:moveTo>
                      <a:pt x="1575" y="0"/>
                    </a:moveTo>
                    <a:cubicBezTo>
                      <a:pt x="714" y="0"/>
                      <a:pt x="0" y="714"/>
                      <a:pt x="0" y="1575"/>
                    </a:cubicBezTo>
                    <a:cubicBezTo>
                      <a:pt x="0" y="1785"/>
                      <a:pt x="63" y="1995"/>
                      <a:pt x="126" y="218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a:off x="6543481" y="3207691"/>
                <a:ext cx="94391" cy="130865"/>
              </a:xfrm>
              <a:custGeom>
                <a:avLst/>
                <a:gdLst/>
                <a:ahLst/>
                <a:cxnLst/>
                <a:rect l="l" t="t" r="r" b="b"/>
                <a:pathLst>
                  <a:path w="1576" h="2185" fill="none" extrusionOk="0">
                    <a:moveTo>
                      <a:pt x="1575" y="0"/>
                    </a:moveTo>
                    <a:cubicBezTo>
                      <a:pt x="714" y="0"/>
                      <a:pt x="0" y="714"/>
                      <a:pt x="0" y="1575"/>
                    </a:cubicBezTo>
                    <a:cubicBezTo>
                      <a:pt x="0" y="1785"/>
                      <a:pt x="42" y="1995"/>
                      <a:pt x="126" y="218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a:off x="5846632" y="3622746"/>
                <a:ext cx="94391" cy="130925"/>
              </a:xfrm>
              <a:custGeom>
                <a:avLst/>
                <a:gdLst/>
                <a:ahLst/>
                <a:cxnLst/>
                <a:rect l="l" t="t" r="r" b="b"/>
                <a:pathLst>
                  <a:path w="1576" h="2186" fill="none" extrusionOk="0">
                    <a:moveTo>
                      <a:pt x="1575" y="1"/>
                    </a:moveTo>
                    <a:cubicBezTo>
                      <a:pt x="714" y="1"/>
                      <a:pt x="0" y="715"/>
                      <a:pt x="0" y="1576"/>
                    </a:cubicBezTo>
                    <a:cubicBezTo>
                      <a:pt x="0" y="1786"/>
                      <a:pt x="63"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6543481" y="3622746"/>
                <a:ext cx="94391" cy="130925"/>
              </a:xfrm>
              <a:custGeom>
                <a:avLst/>
                <a:gdLst/>
                <a:ahLst/>
                <a:cxnLst/>
                <a:rect l="l" t="t" r="r" b="b"/>
                <a:pathLst>
                  <a:path w="1576" h="2186" fill="none" extrusionOk="0">
                    <a:moveTo>
                      <a:pt x="1575" y="1"/>
                    </a:moveTo>
                    <a:cubicBezTo>
                      <a:pt x="714" y="1"/>
                      <a:pt x="0" y="715"/>
                      <a:pt x="0" y="1576"/>
                    </a:cubicBezTo>
                    <a:cubicBezTo>
                      <a:pt x="0" y="1786"/>
                      <a:pt x="42"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 name="Google Shape;1162;p31"/>
          <p:cNvGrpSpPr/>
          <p:nvPr/>
        </p:nvGrpSpPr>
        <p:grpSpPr>
          <a:xfrm rot="-693273">
            <a:off x="1055953" y="2091937"/>
            <a:ext cx="914686" cy="1966362"/>
            <a:chOff x="3735850" y="68950"/>
            <a:chExt cx="494100" cy="1062200"/>
          </a:xfrm>
        </p:grpSpPr>
        <p:sp>
          <p:nvSpPr>
            <p:cNvPr id="1163" name="Google Shape;1163;p31"/>
            <p:cNvSpPr/>
            <p:nvPr/>
          </p:nvSpPr>
          <p:spPr>
            <a:xfrm>
              <a:off x="3735875" y="71600"/>
              <a:ext cx="494075" cy="1056925"/>
            </a:xfrm>
            <a:custGeom>
              <a:avLst/>
              <a:gdLst/>
              <a:ahLst/>
              <a:cxnLst/>
              <a:rect l="l" t="t" r="r" b="b"/>
              <a:pathLst>
                <a:path w="19763" h="42277" extrusionOk="0">
                  <a:moveTo>
                    <a:pt x="5377" y="0"/>
                  </a:moveTo>
                  <a:cubicBezTo>
                    <a:pt x="4620" y="0"/>
                    <a:pt x="4011" y="588"/>
                    <a:pt x="4011" y="1365"/>
                  </a:cubicBezTo>
                  <a:lnTo>
                    <a:pt x="4011" y="4872"/>
                  </a:lnTo>
                  <a:cubicBezTo>
                    <a:pt x="4011" y="5587"/>
                    <a:pt x="4536" y="6133"/>
                    <a:pt x="5229" y="6217"/>
                  </a:cubicBezTo>
                  <a:cubicBezTo>
                    <a:pt x="5271" y="7057"/>
                    <a:pt x="5293" y="8422"/>
                    <a:pt x="5061" y="9451"/>
                  </a:cubicBezTo>
                  <a:cubicBezTo>
                    <a:pt x="5040" y="9577"/>
                    <a:pt x="4977" y="9724"/>
                    <a:pt x="4956" y="9829"/>
                  </a:cubicBezTo>
                  <a:cubicBezTo>
                    <a:pt x="4872" y="10039"/>
                    <a:pt x="4809" y="10207"/>
                    <a:pt x="4704" y="10354"/>
                  </a:cubicBezTo>
                  <a:cubicBezTo>
                    <a:pt x="3822" y="11551"/>
                    <a:pt x="147" y="15352"/>
                    <a:pt x="84" y="18503"/>
                  </a:cubicBezTo>
                  <a:cubicBezTo>
                    <a:pt x="0" y="21065"/>
                    <a:pt x="42" y="34128"/>
                    <a:pt x="84" y="38664"/>
                  </a:cubicBezTo>
                  <a:cubicBezTo>
                    <a:pt x="21" y="39483"/>
                    <a:pt x="21" y="40029"/>
                    <a:pt x="21" y="40176"/>
                  </a:cubicBezTo>
                  <a:lnTo>
                    <a:pt x="21" y="40239"/>
                  </a:lnTo>
                  <a:lnTo>
                    <a:pt x="21" y="40344"/>
                  </a:lnTo>
                  <a:lnTo>
                    <a:pt x="21" y="40365"/>
                  </a:lnTo>
                  <a:cubicBezTo>
                    <a:pt x="21" y="40386"/>
                    <a:pt x="63" y="40428"/>
                    <a:pt x="63" y="40449"/>
                  </a:cubicBezTo>
                  <a:cubicBezTo>
                    <a:pt x="63" y="40449"/>
                    <a:pt x="63" y="40470"/>
                    <a:pt x="84" y="40470"/>
                  </a:cubicBezTo>
                  <a:cubicBezTo>
                    <a:pt x="84" y="40491"/>
                    <a:pt x="105" y="40533"/>
                    <a:pt x="105" y="40554"/>
                  </a:cubicBezTo>
                  <a:lnTo>
                    <a:pt x="126" y="40575"/>
                  </a:lnTo>
                  <a:cubicBezTo>
                    <a:pt x="147" y="40596"/>
                    <a:pt x="147" y="40638"/>
                    <a:pt x="189" y="40659"/>
                  </a:cubicBezTo>
                  <a:lnTo>
                    <a:pt x="210" y="40680"/>
                  </a:lnTo>
                  <a:lnTo>
                    <a:pt x="315" y="40785"/>
                  </a:lnTo>
                  <a:cubicBezTo>
                    <a:pt x="315" y="40785"/>
                    <a:pt x="336" y="40785"/>
                    <a:pt x="336" y="40806"/>
                  </a:cubicBezTo>
                  <a:cubicBezTo>
                    <a:pt x="357" y="40848"/>
                    <a:pt x="399" y="40869"/>
                    <a:pt x="441" y="40890"/>
                  </a:cubicBezTo>
                  <a:cubicBezTo>
                    <a:pt x="462" y="40890"/>
                    <a:pt x="462" y="40911"/>
                    <a:pt x="504" y="40911"/>
                  </a:cubicBezTo>
                  <a:cubicBezTo>
                    <a:pt x="525" y="40953"/>
                    <a:pt x="546" y="40974"/>
                    <a:pt x="609" y="40974"/>
                  </a:cubicBezTo>
                  <a:cubicBezTo>
                    <a:pt x="630" y="40974"/>
                    <a:pt x="630" y="40995"/>
                    <a:pt x="651" y="40995"/>
                  </a:cubicBezTo>
                  <a:cubicBezTo>
                    <a:pt x="672" y="41016"/>
                    <a:pt x="735" y="41016"/>
                    <a:pt x="756" y="41058"/>
                  </a:cubicBezTo>
                  <a:cubicBezTo>
                    <a:pt x="777" y="41058"/>
                    <a:pt x="819" y="41079"/>
                    <a:pt x="819" y="41079"/>
                  </a:cubicBezTo>
                  <a:cubicBezTo>
                    <a:pt x="861" y="41100"/>
                    <a:pt x="903" y="41121"/>
                    <a:pt x="945" y="41121"/>
                  </a:cubicBezTo>
                  <a:cubicBezTo>
                    <a:pt x="966" y="41121"/>
                    <a:pt x="966" y="41142"/>
                    <a:pt x="1008" y="41142"/>
                  </a:cubicBezTo>
                  <a:cubicBezTo>
                    <a:pt x="1050" y="41184"/>
                    <a:pt x="1134" y="41205"/>
                    <a:pt x="1218" y="41226"/>
                  </a:cubicBezTo>
                  <a:cubicBezTo>
                    <a:pt x="1239" y="41226"/>
                    <a:pt x="1239" y="41247"/>
                    <a:pt x="1260" y="41247"/>
                  </a:cubicBezTo>
                  <a:cubicBezTo>
                    <a:pt x="1323" y="41290"/>
                    <a:pt x="1365" y="41311"/>
                    <a:pt x="1428" y="41311"/>
                  </a:cubicBezTo>
                  <a:cubicBezTo>
                    <a:pt x="1449" y="41311"/>
                    <a:pt x="1470" y="41332"/>
                    <a:pt x="1491" y="41332"/>
                  </a:cubicBezTo>
                  <a:cubicBezTo>
                    <a:pt x="1554" y="41353"/>
                    <a:pt x="1596" y="41353"/>
                    <a:pt x="1659" y="41395"/>
                  </a:cubicBezTo>
                  <a:cubicBezTo>
                    <a:pt x="1680" y="41395"/>
                    <a:pt x="1701" y="41416"/>
                    <a:pt x="1764" y="41416"/>
                  </a:cubicBezTo>
                  <a:cubicBezTo>
                    <a:pt x="1806" y="41437"/>
                    <a:pt x="1869" y="41437"/>
                    <a:pt x="1911" y="41458"/>
                  </a:cubicBezTo>
                  <a:cubicBezTo>
                    <a:pt x="1932" y="41458"/>
                    <a:pt x="1974" y="41500"/>
                    <a:pt x="2016" y="41500"/>
                  </a:cubicBezTo>
                  <a:cubicBezTo>
                    <a:pt x="2079" y="41521"/>
                    <a:pt x="2163" y="41521"/>
                    <a:pt x="2205" y="41542"/>
                  </a:cubicBezTo>
                  <a:cubicBezTo>
                    <a:pt x="2226" y="41542"/>
                    <a:pt x="2268" y="41563"/>
                    <a:pt x="2289" y="41563"/>
                  </a:cubicBezTo>
                  <a:cubicBezTo>
                    <a:pt x="2352" y="41605"/>
                    <a:pt x="2478" y="41626"/>
                    <a:pt x="2562" y="41647"/>
                  </a:cubicBezTo>
                  <a:cubicBezTo>
                    <a:pt x="2604" y="41647"/>
                    <a:pt x="2646" y="41668"/>
                    <a:pt x="2688" y="41668"/>
                  </a:cubicBezTo>
                  <a:cubicBezTo>
                    <a:pt x="2730" y="41710"/>
                    <a:pt x="2814" y="41710"/>
                    <a:pt x="2856" y="41731"/>
                  </a:cubicBezTo>
                  <a:cubicBezTo>
                    <a:pt x="2919" y="41731"/>
                    <a:pt x="2940" y="41752"/>
                    <a:pt x="3003" y="41752"/>
                  </a:cubicBezTo>
                  <a:cubicBezTo>
                    <a:pt x="3045" y="41752"/>
                    <a:pt x="3108" y="41773"/>
                    <a:pt x="3171" y="41773"/>
                  </a:cubicBezTo>
                  <a:cubicBezTo>
                    <a:pt x="3234" y="41773"/>
                    <a:pt x="3276" y="41815"/>
                    <a:pt x="3339" y="41815"/>
                  </a:cubicBezTo>
                  <a:cubicBezTo>
                    <a:pt x="3381" y="41815"/>
                    <a:pt x="3444" y="41836"/>
                    <a:pt x="3486" y="41836"/>
                  </a:cubicBezTo>
                  <a:cubicBezTo>
                    <a:pt x="3549" y="41836"/>
                    <a:pt x="3591" y="41857"/>
                    <a:pt x="3654" y="41857"/>
                  </a:cubicBezTo>
                  <a:cubicBezTo>
                    <a:pt x="3696" y="41857"/>
                    <a:pt x="3759" y="41878"/>
                    <a:pt x="3801" y="41878"/>
                  </a:cubicBezTo>
                  <a:lnTo>
                    <a:pt x="4284" y="41962"/>
                  </a:lnTo>
                  <a:lnTo>
                    <a:pt x="4305" y="41962"/>
                  </a:lnTo>
                  <a:cubicBezTo>
                    <a:pt x="4389" y="41962"/>
                    <a:pt x="4494" y="41983"/>
                    <a:pt x="4557" y="41983"/>
                  </a:cubicBezTo>
                  <a:lnTo>
                    <a:pt x="4641" y="41983"/>
                  </a:lnTo>
                  <a:cubicBezTo>
                    <a:pt x="4725" y="41983"/>
                    <a:pt x="4830" y="42025"/>
                    <a:pt x="4935" y="42025"/>
                  </a:cubicBezTo>
                  <a:lnTo>
                    <a:pt x="5019" y="42025"/>
                  </a:lnTo>
                  <a:cubicBezTo>
                    <a:pt x="5124" y="42025"/>
                    <a:pt x="5229" y="42046"/>
                    <a:pt x="5335" y="42046"/>
                  </a:cubicBezTo>
                  <a:lnTo>
                    <a:pt x="5356" y="42046"/>
                  </a:lnTo>
                  <a:cubicBezTo>
                    <a:pt x="6112" y="42130"/>
                    <a:pt x="6952" y="42193"/>
                    <a:pt x="7813" y="42256"/>
                  </a:cubicBezTo>
                  <a:lnTo>
                    <a:pt x="7855" y="42256"/>
                  </a:lnTo>
                  <a:cubicBezTo>
                    <a:pt x="8023" y="42256"/>
                    <a:pt x="8233" y="42277"/>
                    <a:pt x="8443" y="42277"/>
                  </a:cubicBezTo>
                  <a:lnTo>
                    <a:pt x="9871" y="42277"/>
                  </a:lnTo>
                  <a:cubicBezTo>
                    <a:pt x="15310" y="42277"/>
                    <a:pt x="19679" y="41290"/>
                    <a:pt x="19679" y="40071"/>
                  </a:cubicBezTo>
                  <a:cubicBezTo>
                    <a:pt x="19679" y="40071"/>
                    <a:pt x="19763" y="21464"/>
                    <a:pt x="19679" y="18335"/>
                  </a:cubicBezTo>
                  <a:cubicBezTo>
                    <a:pt x="19679" y="18230"/>
                    <a:pt x="19679" y="18125"/>
                    <a:pt x="19658" y="18020"/>
                  </a:cubicBezTo>
                  <a:lnTo>
                    <a:pt x="19658" y="17936"/>
                  </a:lnTo>
                  <a:cubicBezTo>
                    <a:pt x="19658" y="17873"/>
                    <a:pt x="19637" y="17789"/>
                    <a:pt x="19637" y="17705"/>
                  </a:cubicBezTo>
                  <a:cubicBezTo>
                    <a:pt x="19637" y="17684"/>
                    <a:pt x="19616" y="17621"/>
                    <a:pt x="19616" y="17600"/>
                  </a:cubicBezTo>
                  <a:cubicBezTo>
                    <a:pt x="19616" y="17516"/>
                    <a:pt x="19595" y="17474"/>
                    <a:pt x="19553" y="17390"/>
                  </a:cubicBezTo>
                  <a:cubicBezTo>
                    <a:pt x="19553" y="17348"/>
                    <a:pt x="19532" y="17306"/>
                    <a:pt x="19532" y="17263"/>
                  </a:cubicBezTo>
                  <a:cubicBezTo>
                    <a:pt x="19511" y="17200"/>
                    <a:pt x="19511" y="17137"/>
                    <a:pt x="19490" y="17074"/>
                  </a:cubicBezTo>
                  <a:cubicBezTo>
                    <a:pt x="19490" y="17032"/>
                    <a:pt x="19448" y="16990"/>
                    <a:pt x="19448" y="16948"/>
                  </a:cubicBezTo>
                  <a:cubicBezTo>
                    <a:pt x="19427" y="16885"/>
                    <a:pt x="19427" y="16822"/>
                    <a:pt x="19406" y="16759"/>
                  </a:cubicBezTo>
                  <a:cubicBezTo>
                    <a:pt x="19385" y="16717"/>
                    <a:pt x="19385" y="16654"/>
                    <a:pt x="19343" y="16633"/>
                  </a:cubicBezTo>
                  <a:cubicBezTo>
                    <a:pt x="19322" y="16570"/>
                    <a:pt x="19301" y="16507"/>
                    <a:pt x="19301" y="16444"/>
                  </a:cubicBezTo>
                  <a:cubicBezTo>
                    <a:pt x="19280" y="16402"/>
                    <a:pt x="19280" y="16339"/>
                    <a:pt x="19238" y="16297"/>
                  </a:cubicBezTo>
                  <a:cubicBezTo>
                    <a:pt x="19217" y="16234"/>
                    <a:pt x="19196" y="16192"/>
                    <a:pt x="19175" y="16108"/>
                  </a:cubicBezTo>
                  <a:cubicBezTo>
                    <a:pt x="19133" y="16045"/>
                    <a:pt x="19112" y="16003"/>
                    <a:pt x="19112" y="15940"/>
                  </a:cubicBezTo>
                  <a:lnTo>
                    <a:pt x="19028" y="15793"/>
                  </a:lnTo>
                  <a:lnTo>
                    <a:pt x="18965" y="15625"/>
                  </a:lnTo>
                  <a:lnTo>
                    <a:pt x="18881" y="15478"/>
                  </a:lnTo>
                  <a:lnTo>
                    <a:pt x="18797" y="15310"/>
                  </a:lnTo>
                  <a:cubicBezTo>
                    <a:pt x="18776" y="15268"/>
                    <a:pt x="18755" y="15247"/>
                    <a:pt x="18713" y="15184"/>
                  </a:cubicBezTo>
                  <a:cubicBezTo>
                    <a:pt x="18692" y="15142"/>
                    <a:pt x="18671" y="15058"/>
                    <a:pt x="18608" y="14995"/>
                  </a:cubicBezTo>
                  <a:cubicBezTo>
                    <a:pt x="18587" y="14974"/>
                    <a:pt x="18566" y="14932"/>
                    <a:pt x="18566" y="14890"/>
                  </a:cubicBezTo>
                  <a:cubicBezTo>
                    <a:pt x="18440" y="14659"/>
                    <a:pt x="18272" y="14407"/>
                    <a:pt x="18125" y="14155"/>
                  </a:cubicBezTo>
                  <a:cubicBezTo>
                    <a:pt x="18125" y="14134"/>
                    <a:pt x="18083" y="14113"/>
                    <a:pt x="18083" y="14113"/>
                  </a:cubicBezTo>
                  <a:cubicBezTo>
                    <a:pt x="18041" y="14050"/>
                    <a:pt x="18020" y="13987"/>
                    <a:pt x="17957" y="13924"/>
                  </a:cubicBezTo>
                  <a:cubicBezTo>
                    <a:pt x="17936" y="13903"/>
                    <a:pt x="17915" y="13840"/>
                    <a:pt x="17873" y="13819"/>
                  </a:cubicBezTo>
                  <a:cubicBezTo>
                    <a:pt x="17852" y="13777"/>
                    <a:pt x="17810" y="13714"/>
                    <a:pt x="17768" y="13672"/>
                  </a:cubicBezTo>
                  <a:cubicBezTo>
                    <a:pt x="17747" y="13609"/>
                    <a:pt x="17726" y="13567"/>
                    <a:pt x="17663" y="13525"/>
                  </a:cubicBezTo>
                  <a:cubicBezTo>
                    <a:pt x="17642" y="13483"/>
                    <a:pt x="17621" y="13462"/>
                    <a:pt x="17558" y="13399"/>
                  </a:cubicBezTo>
                  <a:cubicBezTo>
                    <a:pt x="17516" y="13357"/>
                    <a:pt x="17474" y="13294"/>
                    <a:pt x="17432" y="13252"/>
                  </a:cubicBezTo>
                  <a:lnTo>
                    <a:pt x="17411" y="13210"/>
                  </a:lnTo>
                  <a:lnTo>
                    <a:pt x="17390" y="13189"/>
                  </a:lnTo>
                  <a:cubicBezTo>
                    <a:pt x="17285" y="13063"/>
                    <a:pt x="17179" y="12895"/>
                    <a:pt x="17074" y="12769"/>
                  </a:cubicBezTo>
                  <a:cubicBezTo>
                    <a:pt x="17032" y="12748"/>
                    <a:pt x="17011" y="12685"/>
                    <a:pt x="16990" y="12664"/>
                  </a:cubicBezTo>
                  <a:cubicBezTo>
                    <a:pt x="16906" y="12559"/>
                    <a:pt x="16822" y="12475"/>
                    <a:pt x="16780" y="12370"/>
                  </a:cubicBezTo>
                  <a:cubicBezTo>
                    <a:pt x="16696" y="12307"/>
                    <a:pt x="16654" y="12202"/>
                    <a:pt x="16570" y="12118"/>
                  </a:cubicBezTo>
                  <a:cubicBezTo>
                    <a:pt x="16528" y="12055"/>
                    <a:pt x="16507" y="12034"/>
                    <a:pt x="16465" y="11992"/>
                  </a:cubicBezTo>
                  <a:cubicBezTo>
                    <a:pt x="15856" y="11215"/>
                    <a:pt x="15331" y="10627"/>
                    <a:pt x="15058" y="10249"/>
                  </a:cubicBezTo>
                  <a:cubicBezTo>
                    <a:pt x="14428" y="9409"/>
                    <a:pt x="14470" y="7267"/>
                    <a:pt x="14533" y="6112"/>
                  </a:cubicBezTo>
                  <a:cubicBezTo>
                    <a:pt x="15226" y="6028"/>
                    <a:pt x="15751" y="5440"/>
                    <a:pt x="15751" y="4767"/>
                  </a:cubicBezTo>
                  <a:lnTo>
                    <a:pt x="15751" y="1365"/>
                  </a:lnTo>
                  <a:cubicBezTo>
                    <a:pt x="15751" y="588"/>
                    <a:pt x="15142" y="0"/>
                    <a:pt x="14386"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31"/>
            <p:cNvGrpSpPr/>
            <p:nvPr/>
          </p:nvGrpSpPr>
          <p:grpSpPr>
            <a:xfrm>
              <a:off x="3735850" y="68950"/>
              <a:ext cx="494100" cy="1062200"/>
              <a:chOff x="4510925" y="1777975"/>
              <a:chExt cx="494100" cy="1062200"/>
            </a:xfrm>
          </p:grpSpPr>
          <p:sp>
            <p:nvSpPr>
              <p:cNvPr id="1165" name="Google Shape;1165;p31"/>
              <p:cNvSpPr/>
              <p:nvPr/>
            </p:nvSpPr>
            <p:spPr>
              <a:xfrm>
                <a:off x="4510925" y="1915025"/>
                <a:ext cx="494100" cy="925150"/>
              </a:xfrm>
              <a:custGeom>
                <a:avLst/>
                <a:gdLst/>
                <a:ahLst/>
                <a:cxnLst/>
                <a:rect l="l" t="t" r="r" b="b"/>
                <a:pathLst>
                  <a:path w="19764" h="37006" extrusionOk="0">
                    <a:moveTo>
                      <a:pt x="5104" y="0"/>
                    </a:moveTo>
                    <a:cubicBezTo>
                      <a:pt x="5104" y="0"/>
                      <a:pt x="5398" y="2416"/>
                      <a:pt x="5041" y="3991"/>
                    </a:cubicBezTo>
                    <a:cubicBezTo>
                      <a:pt x="4999" y="4117"/>
                      <a:pt x="4978" y="4264"/>
                      <a:pt x="4936" y="4390"/>
                    </a:cubicBezTo>
                    <a:cubicBezTo>
                      <a:pt x="4852" y="4600"/>
                      <a:pt x="4768" y="4789"/>
                      <a:pt x="4663" y="4915"/>
                    </a:cubicBezTo>
                    <a:cubicBezTo>
                      <a:pt x="3781" y="6091"/>
                      <a:pt x="105" y="9892"/>
                      <a:pt x="42" y="13042"/>
                    </a:cubicBezTo>
                    <a:cubicBezTo>
                      <a:pt x="0" y="15626"/>
                      <a:pt x="21" y="28668"/>
                      <a:pt x="42" y="33225"/>
                    </a:cubicBezTo>
                    <a:lnTo>
                      <a:pt x="42" y="34737"/>
                    </a:lnTo>
                    <a:lnTo>
                      <a:pt x="42" y="34800"/>
                    </a:lnTo>
                    <a:cubicBezTo>
                      <a:pt x="42" y="35997"/>
                      <a:pt x="4453" y="37005"/>
                      <a:pt x="9871" y="37005"/>
                    </a:cubicBezTo>
                    <a:cubicBezTo>
                      <a:pt x="15290" y="37005"/>
                      <a:pt x="19679" y="35997"/>
                      <a:pt x="19679" y="34800"/>
                    </a:cubicBezTo>
                    <a:cubicBezTo>
                      <a:pt x="19679" y="34800"/>
                      <a:pt x="19763" y="16172"/>
                      <a:pt x="19658" y="13084"/>
                    </a:cubicBezTo>
                    <a:cubicBezTo>
                      <a:pt x="19574" y="9934"/>
                      <a:pt x="15899" y="6112"/>
                      <a:pt x="15038" y="4936"/>
                    </a:cubicBezTo>
                    <a:cubicBezTo>
                      <a:pt x="14135" y="3739"/>
                      <a:pt x="14555" y="0"/>
                      <a:pt x="145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4584950" y="2245275"/>
                <a:ext cx="334475" cy="428450"/>
              </a:xfrm>
              <a:custGeom>
                <a:avLst/>
                <a:gdLst/>
                <a:ahLst/>
                <a:cxnLst/>
                <a:rect l="l" t="t" r="r" b="b"/>
                <a:pathLst>
                  <a:path w="13379" h="17138" extrusionOk="0">
                    <a:moveTo>
                      <a:pt x="1093" y="0"/>
                    </a:moveTo>
                    <a:cubicBezTo>
                      <a:pt x="505" y="0"/>
                      <a:pt x="1" y="505"/>
                      <a:pt x="1" y="1114"/>
                    </a:cubicBezTo>
                    <a:lnTo>
                      <a:pt x="1" y="16046"/>
                    </a:lnTo>
                    <a:cubicBezTo>
                      <a:pt x="1" y="16655"/>
                      <a:pt x="505" y="17138"/>
                      <a:pt x="1093" y="17138"/>
                    </a:cubicBezTo>
                    <a:lnTo>
                      <a:pt x="12287" y="17138"/>
                    </a:lnTo>
                    <a:cubicBezTo>
                      <a:pt x="12917" y="17138"/>
                      <a:pt x="13379" y="16655"/>
                      <a:pt x="13379" y="16046"/>
                    </a:cubicBezTo>
                    <a:lnTo>
                      <a:pt x="13379" y="1114"/>
                    </a:lnTo>
                    <a:cubicBezTo>
                      <a:pt x="13379" y="505"/>
                      <a:pt x="12896" y="0"/>
                      <a:pt x="12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4651100" y="2358150"/>
                <a:ext cx="202175" cy="202175"/>
              </a:xfrm>
              <a:custGeom>
                <a:avLst/>
                <a:gdLst/>
                <a:ahLst/>
                <a:cxnLst/>
                <a:rect l="l" t="t" r="r" b="b"/>
                <a:pathLst>
                  <a:path w="8087" h="8087" extrusionOk="0">
                    <a:moveTo>
                      <a:pt x="2962" y="1"/>
                    </a:moveTo>
                    <a:lnTo>
                      <a:pt x="2962" y="2962"/>
                    </a:lnTo>
                    <a:lnTo>
                      <a:pt x="1" y="2962"/>
                    </a:lnTo>
                    <a:lnTo>
                      <a:pt x="1" y="5146"/>
                    </a:lnTo>
                    <a:lnTo>
                      <a:pt x="2962" y="5146"/>
                    </a:lnTo>
                    <a:lnTo>
                      <a:pt x="2962" y="8087"/>
                    </a:lnTo>
                    <a:lnTo>
                      <a:pt x="5146" y="8087"/>
                    </a:lnTo>
                    <a:lnTo>
                      <a:pt x="5146" y="5146"/>
                    </a:lnTo>
                    <a:lnTo>
                      <a:pt x="8087" y="5146"/>
                    </a:lnTo>
                    <a:lnTo>
                      <a:pt x="8087" y="2962"/>
                    </a:lnTo>
                    <a:lnTo>
                      <a:pt x="5146" y="2962"/>
                    </a:lnTo>
                    <a:lnTo>
                      <a:pt x="51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4634300" y="2014775"/>
                <a:ext cx="142850" cy="17375"/>
              </a:xfrm>
              <a:custGeom>
                <a:avLst/>
                <a:gdLst/>
                <a:ahLst/>
                <a:cxnLst/>
                <a:rect l="l" t="t" r="r" b="b"/>
                <a:pathLst>
                  <a:path w="5714" h="695" extrusionOk="0">
                    <a:moveTo>
                      <a:pt x="106" y="1"/>
                    </a:moveTo>
                    <a:cubicBezTo>
                      <a:pt x="64" y="148"/>
                      <a:pt x="43" y="274"/>
                      <a:pt x="1" y="400"/>
                    </a:cubicBezTo>
                    <a:cubicBezTo>
                      <a:pt x="1024" y="622"/>
                      <a:pt x="2013" y="695"/>
                      <a:pt x="2872" y="695"/>
                    </a:cubicBezTo>
                    <a:cubicBezTo>
                      <a:pt x="4535" y="695"/>
                      <a:pt x="5713" y="421"/>
                      <a:pt x="5713" y="421"/>
                    </a:cubicBezTo>
                    <a:lnTo>
                      <a:pt x="5713" y="421"/>
                    </a:lnTo>
                    <a:cubicBezTo>
                      <a:pt x="5390" y="428"/>
                      <a:pt x="5082" y="431"/>
                      <a:pt x="4786" y="431"/>
                    </a:cubicBezTo>
                    <a:cubicBezTo>
                      <a:pt x="2472" y="431"/>
                      <a:pt x="1000" y="224"/>
                      <a:pt x="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4611200" y="1777975"/>
                <a:ext cx="293525" cy="156500"/>
              </a:xfrm>
              <a:custGeom>
                <a:avLst/>
                <a:gdLst/>
                <a:ahLst/>
                <a:cxnLst/>
                <a:rect l="l" t="t" r="r" b="b"/>
                <a:pathLst>
                  <a:path w="11741" h="6260" extrusionOk="0">
                    <a:moveTo>
                      <a:pt x="1366" y="1"/>
                    </a:moveTo>
                    <a:cubicBezTo>
                      <a:pt x="589" y="1"/>
                      <a:pt x="1" y="610"/>
                      <a:pt x="1" y="1366"/>
                    </a:cubicBezTo>
                    <a:lnTo>
                      <a:pt x="1" y="4894"/>
                    </a:lnTo>
                    <a:cubicBezTo>
                      <a:pt x="1" y="5650"/>
                      <a:pt x="610" y="6259"/>
                      <a:pt x="1366" y="6259"/>
                    </a:cubicBezTo>
                    <a:lnTo>
                      <a:pt x="10376" y="6259"/>
                    </a:lnTo>
                    <a:cubicBezTo>
                      <a:pt x="11132" y="6259"/>
                      <a:pt x="11741" y="5650"/>
                      <a:pt x="11741" y="4894"/>
                    </a:cubicBezTo>
                    <a:lnTo>
                      <a:pt x="11741" y="1366"/>
                    </a:lnTo>
                    <a:cubicBezTo>
                      <a:pt x="11741" y="631"/>
                      <a:pt x="11132" y="1"/>
                      <a:pt x="10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82936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Heart</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00862" y="1851660"/>
            <a:ext cx="7285468" cy="22931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First we need to know columns in this data set :</a:t>
            </a:r>
          </a:p>
          <a:p>
            <a:pPr algn="l"/>
            <a:r>
              <a:rPr lang="en-US" sz="1600" dirty="0"/>
              <a:t>HeartDisease (target)</a:t>
            </a:r>
            <a:r>
              <a:rPr lang="en-US" sz="1600" dirty="0">
                <a:sym typeface="Wingdings" panose="05000000000000000000" pitchFamily="2" charset="2"/>
              </a:rPr>
              <a:t> – </a:t>
            </a:r>
            <a:r>
              <a:rPr lang="en-US" sz="1600" dirty="0"/>
              <a:t>BMI</a:t>
            </a:r>
            <a:r>
              <a:rPr lang="en-US" sz="1600" dirty="0">
                <a:sym typeface="Wingdings" panose="05000000000000000000" pitchFamily="2" charset="2"/>
              </a:rPr>
              <a:t>  - </a:t>
            </a:r>
            <a:r>
              <a:rPr lang="en-US" sz="1600" dirty="0"/>
              <a:t>AlcoholDrinking </a:t>
            </a:r>
            <a:r>
              <a:rPr lang="en-US" sz="1600" dirty="0">
                <a:sym typeface="Wingdings" panose="05000000000000000000" pitchFamily="2" charset="2"/>
              </a:rPr>
              <a:t>–</a:t>
            </a:r>
            <a:r>
              <a:rPr lang="en-US" sz="1600" dirty="0"/>
              <a:t> Smoking – MentalHealth </a:t>
            </a:r>
            <a:r>
              <a:rPr lang="en-US" sz="1600" dirty="0">
                <a:sym typeface="Wingdings" panose="05000000000000000000" pitchFamily="2" charset="2"/>
              </a:rPr>
              <a:t>–  </a:t>
            </a:r>
            <a:r>
              <a:rPr lang="en-US" sz="1600" dirty="0"/>
              <a:t>PhysicalHealth – DiffWalking </a:t>
            </a:r>
            <a:r>
              <a:rPr lang="en-US" sz="1600" dirty="0">
                <a:sym typeface="Wingdings" panose="05000000000000000000" pitchFamily="2" charset="2"/>
              </a:rPr>
              <a:t>–</a:t>
            </a:r>
            <a:r>
              <a:rPr lang="en-US" sz="1600" dirty="0"/>
              <a:t> AgeCategory – Sex </a:t>
            </a:r>
            <a:r>
              <a:rPr lang="en-US" sz="1600" dirty="0">
                <a:sym typeface="Wingdings" panose="05000000000000000000" pitchFamily="2" charset="2"/>
              </a:rPr>
              <a:t>– </a:t>
            </a:r>
            <a:r>
              <a:rPr lang="en-US" sz="1600" dirty="0"/>
              <a:t>Race </a:t>
            </a:r>
            <a:r>
              <a:rPr lang="en-US" sz="1600" dirty="0">
                <a:sym typeface="Wingdings" panose="05000000000000000000" pitchFamily="2" charset="2"/>
              </a:rPr>
              <a:t>– </a:t>
            </a:r>
            <a:r>
              <a:rPr lang="en-US" sz="1600" dirty="0"/>
              <a:t>Diabetic – PhysicalActivity – GenHealth – SleepTime – Asthma KidneyDisease – SkinCancer</a:t>
            </a:r>
            <a:endParaRPr lang="en-US" sz="1600" dirty="0">
              <a:sym typeface="Wingdings" panose="05000000000000000000" pitchFamily="2" charset="2"/>
            </a:endParaRPr>
          </a:p>
          <a:p>
            <a:pPr algn="l"/>
            <a:endParaRPr lang="en-US" sz="1600" dirty="0"/>
          </a:p>
          <a:p>
            <a:pPr algn="l"/>
            <a:r>
              <a:rPr lang="en-US" sz="1600" dirty="0"/>
              <a:t>After cleaning data from nulls and duplications using </a:t>
            </a:r>
            <a:r>
              <a:rPr lang="en-US" sz="1600" dirty="0" err="1"/>
              <a:t>dropna</a:t>
            </a:r>
            <a:r>
              <a:rPr lang="en-US" sz="1600" dirty="0"/>
              <a:t>() and drop_duplicates, we create EDA in </a:t>
            </a:r>
            <a:r>
              <a:rPr lang="en-US" sz="1600" dirty="0" err="1"/>
              <a:t>jupyter</a:t>
            </a:r>
            <a:r>
              <a:rPr lang="en-US" sz="1600" dirty="0"/>
              <a:t> using </a:t>
            </a:r>
            <a:r>
              <a:rPr lang="en-US" sz="1600" dirty="0" err="1"/>
              <a:t>matplotlip</a:t>
            </a:r>
            <a:r>
              <a:rPr lang="en-US" sz="1600" dirty="0"/>
              <a:t> and seaborn</a:t>
            </a:r>
          </a:p>
          <a:p>
            <a:pPr algn="l"/>
            <a:endParaRPr lang="en-US" sz="1600" dirty="0"/>
          </a:p>
          <a:p>
            <a:pPr algn="l"/>
            <a:endParaRPr lang="en-US" sz="1600" dirty="0"/>
          </a:p>
          <a:p>
            <a:pPr algn="l"/>
            <a:endParaRPr lang="en-US" sz="1600" dirty="0"/>
          </a:p>
        </p:txBody>
      </p:sp>
    </p:spTree>
    <p:extLst>
      <p:ext uri="{BB962C8B-B14F-4D97-AF65-F5344CB8AC3E}">
        <p14:creationId xmlns:p14="http://schemas.microsoft.com/office/powerpoint/2010/main" val="3975823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Heart</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03112" y="1250843"/>
            <a:ext cx="3224008" cy="2641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Here we wanted to show if smoking is related to having heart disease or not</a:t>
            </a:r>
          </a:p>
        </p:txBody>
      </p:sp>
      <p:pic>
        <p:nvPicPr>
          <p:cNvPr id="6" name="Picture 5">
            <a:extLst>
              <a:ext uri="{FF2B5EF4-FFF2-40B4-BE49-F238E27FC236}">
                <a16:creationId xmlns:a16="http://schemas.microsoft.com/office/drawing/2014/main" id="{B6E756B8-1A93-5ECF-516E-814EF8BDC117}"/>
              </a:ext>
            </a:extLst>
          </p:cNvPr>
          <p:cNvPicPr>
            <a:picLocks noChangeAspect="1"/>
          </p:cNvPicPr>
          <p:nvPr/>
        </p:nvPicPr>
        <p:blipFill>
          <a:blip r:embed="rId3"/>
          <a:stretch>
            <a:fillRect/>
          </a:stretch>
        </p:blipFill>
        <p:spPr>
          <a:xfrm>
            <a:off x="4341221" y="812922"/>
            <a:ext cx="4494794" cy="3660017"/>
          </a:xfrm>
          <a:prstGeom prst="rect">
            <a:avLst/>
          </a:prstGeom>
        </p:spPr>
      </p:pic>
    </p:spTree>
    <p:extLst>
      <p:ext uri="{BB962C8B-B14F-4D97-AF65-F5344CB8AC3E}">
        <p14:creationId xmlns:p14="http://schemas.microsoft.com/office/powerpoint/2010/main" val="3126602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Heart</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263531" y="1847636"/>
            <a:ext cx="2850628" cy="16893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Here seams that smoking is not the main reason of dying if having heart diseases</a:t>
            </a:r>
          </a:p>
          <a:p>
            <a:pPr algn="l"/>
            <a:endParaRPr lang="en-US" sz="1600" dirty="0"/>
          </a:p>
        </p:txBody>
      </p:sp>
      <p:pic>
        <p:nvPicPr>
          <p:cNvPr id="7" name="Picture 6">
            <a:extLst>
              <a:ext uri="{FF2B5EF4-FFF2-40B4-BE49-F238E27FC236}">
                <a16:creationId xmlns:a16="http://schemas.microsoft.com/office/drawing/2014/main" id="{A1694F77-1832-EF9E-5140-F36A95B51F76}"/>
              </a:ext>
            </a:extLst>
          </p:cNvPr>
          <p:cNvPicPr>
            <a:picLocks noChangeAspect="1"/>
          </p:cNvPicPr>
          <p:nvPr/>
        </p:nvPicPr>
        <p:blipFill>
          <a:blip r:embed="rId3"/>
          <a:stretch>
            <a:fillRect/>
          </a:stretch>
        </p:blipFill>
        <p:spPr>
          <a:xfrm>
            <a:off x="3342338" y="1344089"/>
            <a:ext cx="5801662" cy="2858172"/>
          </a:xfrm>
          <a:prstGeom prst="rect">
            <a:avLst/>
          </a:prstGeom>
        </p:spPr>
      </p:pic>
    </p:spTree>
    <p:extLst>
      <p:ext uri="{BB962C8B-B14F-4D97-AF65-F5344CB8AC3E}">
        <p14:creationId xmlns:p14="http://schemas.microsoft.com/office/powerpoint/2010/main" val="3187832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grpSp>
        <p:nvGrpSpPr>
          <p:cNvPr id="1283" name="Google Shape;1283;p34"/>
          <p:cNvGrpSpPr/>
          <p:nvPr/>
        </p:nvGrpSpPr>
        <p:grpSpPr>
          <a:xfrm rot="-3897375">
            <a:off x="538235" y="2429685"/>
            <a:ext cx="2808917" cy="1112384"/>
            <a:chOff x="1033313" y="2373800"/>
            <a:chExt cx="999700" cy="395900"/>
          </a:xfrm>
        </p:grpSpPr>
        <p:sp>
          <p:nvSpPr>
            <p:cNvPr id="1284" name="Google Shape;1284;p34"/>
            <p:cNvSpPr/>
            <p:nvPr/>
          </p:nvSpPr>
          <p:spPr>
            <a:xfrm>
              <a:off x="1033575" y="2373800"/>
              <a:ext cx="999175" cy="395900"/>
            </a:xfrm>
            <a:custGeom>
              <a:avLst/>
              <a:gdLst/>
              <a:ahLst/>
              <a:cxnLst/>
              <a:rect l="l" t="t" r="r" b="b"/>
              <a:pathLst>
                <a:path w="39967" h="15836" extrusionOk="0">
                  <a:moveTo>
                    <a:pt x="0" y="0"/>
                  </a:moveTo>
                  <a:lnTo>
                    <a:pt x="0" y="14617"/>
                  </a:lnTo>
                  <a:lnTo>
                    <a:pt x="0" y="14912"/>
                  </a:lnTo>
                  <a:lnTo>
                    <a:pt x="0" y="15836"/>
                  </a:lnTo>
                  <a:lnTo>
                    <a:pt x="23438" y="15836"/>
                  </a:lnTo>
                  <a:lnTo>
                    <a:pt x="23438" y="14744"/>
                  </a:lnTo>
                  <a:lnTo>
                    <a:pt x="37026" y="14744"/>
                  </a:lnTo>
                  <a:cubicBezTo>
                    <a:pt x="38644" y="14744"/>
                    <a:pt x="39967" y="13441"/>
                    <a:pt x="39967" y="11803"/>
                  </a:cubicBezTo>
                  <a:lnTo>
                    <a:pt x="39967" y="7897"/>
                  </a:lnTo>
                  <a:lnTo>
                    <a:pt x="39967" y="3991"/>
                  </a:lnTo>
                  <a:cubicBezTo>
                    <a:pt x="39967" y="3886"/>
                    <a:pt x="39967" y="3781"/>
                    <a:pt x="39925" y="3676"/>
                  </a:cubicBezTo>
                  <a:cubicBezTo>
                    <a:pt x="39967" y="3676"/>
                    <a:pt x="39967" y="3655"/>
                    <a:pt x="39925" y="3613"/>
                  </a:cubicBezTo>
                  <a:cubicBezTo>
                    <a:pt x="39925" y="3550"/>
                    <a:pt x="39904" y="3487"/>
                    <a:pt x="39904" y="3403"/>
                  </a:cubicBezTo>
                  <a:cubicBezTo>
                    <a:pt x="39904" y="3361"/>
                    <a:pt x="39883" y="3340"/>
                    <a:pt x="39883" y="3277"/>
                  </a:cubicBezTo>
                  <a:cubicBezTo>
                    <a:pt x="39862" y="3235"/>
                    <a:pt x="39862" y="3172"/>
                    <a:pt x="39820" y="3088"/>
                  </a:cubicBezTo>
                  <a:cubicBezTo>
                    <a:pt x="39799" y="3046"/>
                    <a:pt x="39799" y="3025"/>
                    <a:pt x="39778" y="2962"/>
                  </a:cubicBezTo>
                  <a:cubicBezTo>
                    <a:pt x="39757" y="2920"/>
                    <a:pt x="39715" y="2857"/>
                    <a:pt x="39715" y="2815"/>
                  </a:cubicBezTo>
                  <a:cubicBezTo>
                    <a:pt x="39694" y="2752"/>
                    <a:pt x="39694" y="2730"/>
                    <a:pt x="39673" y="2709"/>
                  </a:cubicBezTo>
                  <a:lnTo>
                    <a:pt x="39589" y="2541"/>
                  </a:lnTo>
                  <a:cubicBezTo>
                    <a:pt x="39568" y="2520"/>
                    <a:pt x="39547" y="2457"/>
                    <a:pt x="39505" y="2436"/>
                  </a:cubicBezTo>
                  <a:cubicBezTo>
                    <a:pt x="39484" y="2394"/>
                    <a:pt x="39463" y="2331"/>
                    <a:pt x="39400" y="2310"/>
                  </a:cubicBezTo>
                  <a:cubicBezTo>
                    <a:pt x="39379" y="2289"/>
                    <a:pt x="39358" y="2226"/>
                    <a:pt x="39337" y="2205"/>
                  </a:cubicBezTo>
                  <a:cubicBezTo>
                    <a:pt x="39295" y="2142"/>
                    <a:pt x="39253" y="2121"/>
                    <a:pt x="39232" y="2079"/>
                  </a:cubicBezTo>
                  <a:lnTo>
                    <a:pt x="39148" y="1995"/>
                  </a:lnTo>
                  <a:lnTo>
                    <a:pt x="39022" y="1869"/>
                  </a:lnTo>
                  <a:lnTo>
                    <a:pt x="38959" y="1806"/>
                  </a:lnTo>
                  <a:lnTo>
                    <a:pt x="38938" y="1785"/>
                  </a:lnTo>
                  <a:lnTo>
                    <a:pt x="38854" y="1701"/>
                  </a:lnTo>
                  <a:cubicBezTo>
                    <a:pt x="38812" y="1680"/>
                    <a:pt x="38770" y="1617"/>
                    <a:pt x="38728" y="1596"/>
                  </a:cubicBezTo>
                  <a:cubicBezTo>
                    <a:pt x="38707" y="1575"/>
                    <a:pt x="38665" y="1575"/>
                    <a:pt x="38644" y="1554"/>
                  </a:cubicBezTo>
                  <a:cubicBezTo>
                    <a:pt x="38602" y="1512"/>
                    <a:pt x="38539" y="1491"/>
                    <a:pt x="38497" y="1449"/>
                  </a:cubicBezTo>
                  <a:cubicBezTo>
                    <a:pt x="38455" y="1407"/>
                    <a:pt x="38434" y="1407"/>
                    <a:pt x="38413" y="1386"/>
                  </a:cubicBezTo>
                  <a:lnTo>
                    <a:pt x="38245" y="1302"/>
                  </a:lnTo>
                  <a:cubicBezTo>
                    <a:pt x="38224" y="1302"/>
                    <a:pt x="38203" y="1281"/>
                    <a:pt x="38161" y="1281"/>
                  </a:cubicBezTo>
                  <a:cubicBezTo>
                    <a:pt x="38119" y="1260"/>
                    <a:pt x="38056" y="1239"/>
                    <a:pt x="37993" y="1239"/>
                  </a:cubicBezTo>
                  <a:cubicBezTo>
                    <a:pt x="37972" y="1239"/>
                    <a:pt x="37930" y="1197"/>
                    <a:pt x="37909" y="1197"/>
                  </a:cubicBezTo>
                  <a:cubicBezTo>
                    <a:pt x="37867" y="1176"/>
                    <a:pt x="37782" y="1176"/>
                    <a:pt x="37719" y="1155"/>
                  </a:cubicBezTo>
                  <a:cubicBezTo>
                    <a:pt x="37698" y="1155"/>
                    <a:pt x="37677" y="1134"/>
                    <a:pt x="37614" y="1134"/>
                  </a:cubicBezTo>
                  <a:cubicBezTo>
                    <a:pt x="37572" y="1134"/>
                    <a:pt x="37488" y="1092"/>
                    <a:pt x="37446" y="1092"/>
                  </a:cubicBezTo>
                  <a:lnTo>
                    <a:pt x="37362" y="1092"/>
                  </a:lnTo>
                  <a:cubicBezTo>
                    <a:pt x="37257" y="1092"/>
                    <a:pt x="37173" y="1071"/>
                    <a:pt x="37068" y="1071"/>
                  </a:cubicBezTo>
                  <a:lnTo>
                    <a:pt x="23522" y="1071"/>
                  </a:lnTo>
                  <a:lnTo>
                    <a:pt x="23522" y="0"/>
                  </a:ln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34"/>
            <p:cNvGrpSpPr/>
            <p:nvPr/>
          </p:nvGrpSpPr>
          <p:grpSpPr>
            <a:xfrm>
              <a:off x="1033313" y="2373800"/>
              <a:ext cx="999700" cy="395900"/>
              <a:chOff x="4294075" y="3041775"/>
              <a:chExt cx="999700" cy="395900"/>
            </a:xfrm>
          </p:grpSpPr>
          <p:sp>
            <p:nvSpPr>
              <p:cNvPr id="1286" name="Google Shape;1286;p34"/>
              <p:cNvSpPr/>
              <p:nvPr/>
            </p:nvSpPr>
            <p:spPr>
              <a:xfrm>
                <a:off x="4707300" y="3068525"/>
                <a:ext cx="586475" cy="341850"/>
              </a:xfrm>
              <a:custGeom>
                <a:avLst/>
                <a:gdLst/>
                <a:ahLst/>
                <a:cxnLst/>
                <a:rect l="l" t="t" r="r" b="b"/>
                <a:pathLst>
                  <a:path w="23459" h="13674" extrusionOk="0">
                    <a:moveTo>
                      <a:pt x="20536" y="1"/>
                    </a:moveTo>
                    <a:cubicBezTo>
                      <a:pt x="20523" y="1"/>
                      <a:pt x="20510" y="1"/>
                      <a:pt x="20498" y="1"/>
                    </a:cubicBezTo>
                    <a:lnTo>
                      <a:pt x="2961" y="1"/>
                    </a:lnTo>
                    <a:cubicBezTo>
                      <a:pt x="1323" y="1"/>
                      <a:pt x="0" y="1303"/>
                      <a:pt x="0" y="2941"/>
                    </a:cubicBezTo>
                    <a:lnTo>
                      <a:pt x="0" y="10733"/>
                    </a:lnTo>
                    <a:cubicBezTo>
                      <a:pt x="0" y="11972"/>
                      <a:pt x="777" y="13022"/>
                      <a:pt x="1848" y="13463"/>
                    </a:cubicBezTo>
                    <a:cubicBezTo>
                      <a:pt x="2184" y="13589"/>
                      <a:pt x="2562" y="13673"/>
                      <a:pt x="2961" y="13673"/>
                    </a:cubicBezTo>
                    <a:lnTo>
                      <a:pt x="20519" y="13673"/>
                    </a:lnTo>
                    <a:cubicBezTo>
                      <a:pt x="22136" y="13673"/>
                      <a:pt x="23459" y="12350"/>
                      <a:pt x="23459" y="10733"/>
                    </a:cubicBezTo>
                    <a:lnTo>
                      <a:pt x="23459" y="2941"/>
                    </a:lnTo>
                    <a:cubicBezTo>
                      <a:pt x="23459" y="1316"/>
                      <a:pt x="22136" y="1"/>
                      <a:pt x="20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4"/>
              <p:cNvSpPr/>
              <p:nvPr/>
            </p:nvSpPr>
            <p:spPr>
              <a:xfrm>
                <a:off x="4707300" y="3239700"/>
                <a:ext cx="586475" cy="171200"/>
              </a:xfrm>
              <a:custGeom>
                <a:avLst/>
                <a:gdLst/>
                <a:ahLst/>
                <a:cxnLst/>
                <a:rect l="l" t="t" r="r" b="b"/>
                <a:pathLst>
                  <a:path w="23459" h="6848" extrusionOk="0">
                    <a:moveTo>
                      <a:pt x="0" y="1"/>
                    </a:moveTo>
                    <a:lnTo>
                      <a:pt x="0" y="3907"/>
                    </a:lnTo>
                    <a:cubicBezTo>
                      <a:pt x="0" y="5146"/>
                      <a:pt x="777" y="6196"/>
                      <a:pt x="1848" y="6637"/>
                    </a:cubicBezTo>
                    <a:cubicBezTo>
                      <a:pt x="2184" y="6763"/>
                      <a:pt x="2562" y="6847"/>
                      <a:pt x="2961" y="6847"/>
                    </a:cubicBezTo>
                    <a:lnTo>
                      <a:pt x="20519" y="6847"/>
                    </a:lnTo>
                    <a:cubicBezTo>
                      <a:pt x="22136" y="6847"/>
                      <a:pt x="23459" y="5545"/>
                      <a:pt x="23459" y="3907"/>
                    </a:cubicBezTo>
                    <a:lnTo>
                      <a:pt x="23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4"/>
              <p:cNvSpPr/>
              <p:nvPr/>
            </p:nvSpPr>
            <p:spPr>
              <a:xfrm>
                <a:off x="4755600" y="3122625"/>
                <a:ext cx="89800" cy="79825"/>
              </a:xfrm>
              <a:custGeom>
                <a:avLst/>
                <a:gdLst/>
                <a:ahLst/>
                <a:cxnLst/>
                <a:rect l="l" t="t" r="r" b="b"/>
                <a:pathLst>
                  <a:path w="3592" h="3193" extrusionOk="0">
                    <a:moveTo>
                      <a:pt x="1155" y="0"/>
                    </a:moveTo>
                    <a:cubicBezTo>
                      <a:pt x="966" y="0"/>
                      <a:pt x="819" y="84"/>
                      <a:pt x="735" y="252"/>
                    </a:cubicBezTo>
                    <a:lnTo>
                      <a:pt x="84" y="1366"/>
                    </a:lnTo>
                    <a:cubicBezTo>
                      <a:pt x="0" y="1513"/>
                      <a:pt x="0" y="1681"/>
                      <a:pt x="84" y="1849"/>
                    </a:cubicBezTo>
                    <a:lnTo>
                      <a:pt x="672" y="2899"/>
                    </a:lnTo>
                    <a:lnTo>
                      <a:pt x="714" y="2941"/>
                    </a:lnTo>
                    <a:cubicBezTo>
                      <a:pt x="819" y="3088"/>
                      <a:pt x="966" y="3193"/>
                      <a:pt x="1134" y="3193"/>
                    </a:cubicBezTo>
                    <a:lnTo>
                      <a:pt x="2436" y="3193"/>
                    </a:lnTo>
                    <a:cubicBezTo>
                      <a:pt x="2625" y="3193"/>
                      <a:pt x="2772" y="3109"/>
                      <a:pt x="2856" y="2941"/>
                    </a:cubicBezTo>
                    <a:lnTo>
                      <a:pt x="3507" y="1828"/>
                    </a:lnTo>
                    <a:cubicBezTo>
                      <a:pt x="3591" y="1681"/>
                      <a:pt x="3591" y="1492"/>
                      <a:pt x="3549" y="1345"/>
                    </a:cubicBezTo>
                    <a:lnTo>
                      <a:pt x="2982" y="420"/>
                    </a:lnTo>
                    <a:lnTo>
                      <a:pt x="2877" y="252"/>
                    </a:lnTo>
                    <a:cubicBezTo>
                      <a:pt x="2772" y="84"/>
                      <a:pt x="2625" y="0"/>
                      <a:pt x="2457" y="0"/>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4"/>
              <p:cNvSpPr/>
              <p:nvPr/>
            </p:nvSpPr>
            <p:spPr>
              <a:xfrm>
                <a:off x="47965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4"/>
              <p:cNvSpPr/>
              <p:nvPr/>
            </p:nvSpPr>
            <p:spPr>
              <a:xfrm>
                <a:off x="4762950" y="3128525"/>
                <a:ext cx="24175" cy="67100"/>
              </a:xfrm>
              <a:custGeom>
                <a:avLst/>
                <a:gdLst/>
                <a:ahLst/>
                <a:cxnLst/>
                <a:rect l="l" t="t" r="r" b="b"/>
                <a:pathLst>
                  <a:path w="967" h="2684" extrusionOk="0">
                    <a:moveTo>
                      <a:pt x="764" y="1"/>
                    </a:moveTo>
                    <a:cubicBezTo>
                      <a:pt x="718" y="1"/>
                      <a:pt x="677" y="29"/>
                      <a:pt x="651" y="79"/>
                    </a:cubicBezTo>
                    <a:lnTo>
                      <a:pt x="42" y="1214"/>
                    </a:lnTo>
                    <a:cubicBezTo>
                      <a:pt x="0" y="1319"/>
                      <a:pt x="0" y="1424"/>
                      <a:pt x="42" y="1529"/>
                    </a:cubicBezTo>
                    <a:lnTo>
                      <a:pt x="651" y="2600"/>
                    </a:lnTo>
                    <a:cubicBezTo>
                      <a:pt x="672" y="2663"/>
                      <a:pt x="735" y="2684"/>
                      <a:pt x="777" y="2684"/>
                    </a:cubicBezTo>
                    <a:cubicBezTo>
                      <a:pt x="798" y="2684"/>
                      <a:pt x="840" y="2684"/>
                      <a:pt x="861" y="2663"/>
                    </a:cubicBezTo>
                    <a:cubicBezTo>
                      <a:pt x="945" y="2642"/>
                      <a:pt x="966" y="2537"/>
                      <a:pt x="903" y="2453"/>
                    </a:cubicBezTo>
                    <a:lnTo>
                      <a:pt x="357" y="1445"/>
                    </a:lnTo>
                    <a:cubicBezTo>
                      <a:pt x="336" y="1403"/>
                      <a:pt x="336" y="1340"/>
                      <a:pt x="357" y="1298"/>
                    </a:cubicBezTo>
                    <a:lnTo>
                      <a:pt x="903" y="247"/>
                    </a:lnTo>
                    <a:cubicBezTo>
                      <a:pt x="966" y="163"/>
                      <a:pt x="924" y="79"/>
                      <a:pt x="861" y="37"/>
                    </a:cubicBezTo>
                    <a:cubicBezTo>
                      <a:pt x="828" y="13"/>
                      <a:pt x="79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4"/>
              <p:cNvSpPr/>
              <p:nvPr/>
            </p:nvSpPr>
            <p:spPr>
              <a:xfrm>
                <a:off x="4772400" y="3133125"/>
                <a:ext cx="73000" cy="69325"/>
              </a:xfrm>
              <a:custGeom>
                <a:avLst/>
                <a:gdLst/>
                <a:ahLst/>
                <a:cxnLst/>
                <a:rect l="l" t="t" r="r" b="b"/>
                <a:pathLst>
                  <a:path w="2920" h="2773" extrusionOk="0">
                    <a:moveTo>
                      <a:pt x="2289" y="0"/>
                    </a:moveTo>
                    <a:cubicBezTo>
                      <a:pt x="2037" y="399"/>
                      <a:pt x="1680" y="882"/>
                      <a:pt x="1260" y="1324"/>
                    </a:cubicBezTo>
                    <a:cubicBezTo>
                      <a:pt x="1155" y="1429"/>
                      <a:pt x="1050" y="1555"/>
                      <a:pt x="945" y="1660"/>
                    </a:cubicBezTo>
                    <a:cubicBezTo>
                      <a:pt x="798" y="1828"/>
                      <a:pt x="630" y="1975"/>
                      <a:pt x="462" y="2143"/>
                    </a:cubicBezTo>
                    <a:cubicBezTo>
                      <a:pt x="378" y="2206"/>
                      <a:pt x="273" y="2269"/>
                      <a:pt x="189" y="2353"/>
                    </a:cubicBezTo>
                    <a:cubicBezTo>
                      <a:pt x="147" y="2395"/>
                      <a:pt x="63" y="2416"/>
                      <a:pt x="0" y="2479"/>
                    </a:cubicBezTo>
                    <a:lnTo>
                      <a:pt x="42" y="2521"/>
                    </a:lnTo>
                    <a:cubicBezTo>
                      <a:pt x="147" y="2668"/>
                      <a:pt x="294" y="2773"/>
                      <a:pt x="462" y="2773"/>
                    </a:cubicBezTo>
                    <a:lnTo>
                      <a:pt x="1764" y="2773"/>
                    </a:lnTo>
                    <a:cubicBezTo>
                      <a:pt x="1953" y="2773"/>
                      <a:pt x="2100" y="2689"/>
                      <a:pt x="2184" y="2521"/>
                    </a:cubicBezTo>
                    <a:lnTo>
                      <a:pt x="2835" y="1408"/>
                    </a:lnTo>
                    <a:cubicBezTo>
                      <a:pt x="2919" y="1261"/>
                      <a:pt x="2919" y="1072"/>
                      <a:pt x="2835" y="925"/>
                    </a:cubicBezTo>
                    <a:lnTo>
                      <a:pt x="2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4"/>
              <p:cNvSpPr/>
              <p:nvPr/>
            </p:nvSpPr>
            <p:spPr>
              <a:xfrm>
                <a:off x="4888950" y="3122625"/>
                <a:ext cx="89800" cy="79825"/>
              </a:xfrm>
              <a:custGeom>
                <a:avLst/>
                <a:gdLst/>
                <a:ahLst/>
                <a:cxnLst/>
                <a:rect l="l" t="t" r="r" b="b"/>
                <a:pathLst>
                  <a:path w="3592" h="3193" extrusionOk="0">
                    <a:moveTo>
                      <a:pt x="1156" y="0"/>
                    </a:moveTo>
                    <a:cubicBezTo>
                      <a:pt x="967" y="0"/>
                      <a:pt x="799" y="84"/>
                      <a:pt x="736" y="252"/>
                    </a:cubicBezTo>
                    <a:lnTo>
                      <a:pt x="64" y="1366"/>
                    </a:lnTo>
                    <a:cubicBezTo>
                      <a:pt x="1" y="1513"/>
                      <a:pt x="1" y="1681"/>
                      <a:pt x="64" y="1849"/>
                    </a:cubicBezTo>
                    <a:lnTo>
                      <a:pt x="673" y="2899"/>
                    </a:lnTo>
                    <a:lnTo>
                      <a:pt x="694" y="2941"/>
                    </a:lnTo>
                    <a:cubicBezTo>
                      <a:pt x="799" y="3088"/>
                      <a:pt x="967" y="3193"/>
                      <a:pt x="1114" y="3193"/>
                    </a:cubicBezTo>
                    <a:lnTo>
                      <a:pt x="2437" y="3193"/>
                    </a:lnTo>
                    <a:cubicBezTo>
                      <a:pt x="2626" y="3193"/>
                      <a:pt x="2773" y="3109"/>
                      <a:pt x="2857" y="2941"/>
                    </a:cubicBezTo>
                    <a:lnTo>
                      <a:pt x="3508" y="1828"/>
                    </a:lnTo>
                    <a:cubicBezTo>
                      <a:pt x="3592" y="1681"/>
                      <a:pt x="3592" y="1492"/>
                      <a:pt x="3529"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4"/>
              <p:cNvSpPr/>
              <p:nvPr/>
            </p:nvSpPr>
            <p:spPr>
              <a:xfrm>
                <a:off x="49299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4"/>
              <p:cNvSpPr/>
              <p:nvPr/>
            </p:nvSpPr>
            <p:spPr>
              <a:xfrm>
                <a:off x="4895250" y="3128525"/>
                <a:ext cx="24175" cy="67100"/>
              </a:xfrm>
              <a:custGeom>
                <a:avLst/>
                <a:gdLst/>
                <a:ahLst/>
                <a:cxnLst/>
                <a:rect l="l" t="t" r="r" b="b"/>
                <a:pathLst>
                  <a:path w="967" h="2684" extrusionOk="0">
                    <a:moveTo>
                      <a:pt x="780" y="1"/>
                    </a:moveTo>
                    <a:cubicBezTo>
                      <a:pt x="736" y="1"/>
                      <a:pt x="690" y="29"/>
                      <a:pt x="652" y="79"/>
                    </a:cubicBezTo>
                    <a:lnTo>
                      <a:pt x="64" y="1214"/>
                    </a:lnTo>
                    <a:cubicBezTo>
                      <a:pt x="1" y="1319"/>
                      <a:pt x="1" y="1424"/>
                      <a:pt x="64" y="1529"/>
                    </a:cubicBezTo>
                    <a:lnTo>
                      <a:pt x="652" y="2600"/>
                    </a:lnTo>
                    <a:cubicBezTo>
                      <a:pt x="694" y="2663"/>
                      <a:pt x="736" y="2684"/>
                      <a:pt x="799" y="2684"/>
                    </a:cubicBezTo>
                    <a:cubicBezTo>
                      <a:pt x="820" y="2684"/>
                      <a:pt x="841" y="2684"/>
                      <a:pt x="862" y="2663"/>
                    </a:cubicBezTo>
                    <a:cubicBezTo>
                      <a:pt x="946" y="2642"/>
                      <a:pt x="967" y="2537"/>
                      <a:pt x="925" y="2453"/>
                    </a:cubicBezTo>
                    <a:lnTo>
                      <a:pt x="379" y="1445"/>
                    </a:lnTo>
                    <a:cubicBezTo>
                      <a:pt x="337" y="1403"/>
                      <a:pt x="337" y="1340"/>
                      <a:pt x="379" y="1298"/>
                    </a:cubicBezTo>
                    <a:lnTo>
                      <a:pt x="925" y="247"/>
                    </a:lnTo>
                    <a:cubicBezTo>
                      <a:pt x="967" y="163"/>
                      <a:pt x="946" y="79"/>
                      <a:pt x="862" y="37"/>
                    </a:cubicBezTo>
                    <a:cubicBezTo>
                      <a:pt x="837" y="13"/>
                      <a:pt x="809" y="1"/>
                      <a:pt x="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4"/>
              <p:cNvSpPr/>
              <p:nvPr/>
            </p:nvSpPr>
            <p:spPr>
              <a:xfrm>
                <a:off x="5021800" y="3122625"/>
                <a:ext cx="90325" cy="79825"/>
              </a:xfrm>
              <a:custGeom>
                <a:avLst/>
                <a:gdLst/>
                <a:ahLst/>
                <a:cxnLst/>
                <a:rect l="l" t="t" r="r" b="b"/>
                <a:pathLst>
                  <a:path w="3613" h="3193" extrusionOk="0">
                    <a:moveTo>
                      <a:pt x="1155" y="0"/>
                    </a:moveTo>
                    <a:cubicBezTo>
                      <a:pt x="966" y="0"/>
                      <a:pt x="819" y="84"/>
                      <a:pt x="735" y="252"/>
                    </a:cubicBezTo>
                    <a:lnTo>
                      <a:pt x="84" y="1366"/>
                    </a:lnTo>
                    <a:cubicBezTo>
                      <a:pt x="0" y="1513"/>
                      <a:pt x="0" y="1681"/>
                      <a:pt x="84" y="1849"/>
                    </a:cubicBezTo>
                    <a:lnTo>
                      <a:pt x="693" y="2899"/>
                    </a:lnTo>
                    <a:lnTo>
                      <a:pt x="714" y="2941"/>
                    </a:lnTo>
                    <a:cubicBezTo>
                      <a:pt x="819" y="3088"/>
                      <a:pt x="966" y="3193"/>
                      <a:pt x="1134" y="3193"/>
                    </a:cubicBezTo>
                    <a:lnTo>
                      <a:pt x="2457" y="3193"/>
                    </a:lnTo>
                    <a:cubicBezTo>
                      <a:pt x="2625" y="3193"/>
                      <a:pt x="2793" y="3109"/>
                      <a:pt x="2877" y="2941"/>
                    </a:cubicBezTo>
                    <a:lnTo>
                      <a:pt x="3528" y="1828"/>
                    </a:lnTo>
                    <a:cubicBezTo>
                      <a:pt x="3612" y="1681"/>
                      <a:pt x="3612" y="1492"/>
                      <a:pt x="3549" y="1345"/>
                    </a:cubicBezTo>
                    <a:lnTo>
                      <a:pt x="3003" y="420"/>
                    </a:lnTo>
                    <a:lnTo>
                      <a:pt x="2898" y="252"/>
                    </a:lnTo>
                    <a:cubicBezTo>
                      <a:pt x="2793" y="84"/>
                      <a:pt x="2625" y="0"/>
                      <a:pt x="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4"/>
              <p:cNvSpPr/>
              <p:nvPr/>
            </p:nvSpPr>
            <p:spPr>
              <a:xfrm>
                <a:off x="50627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4"/>
              <p:cNvSpPr/>
              <p:nvPr/>
            </p:nvSpPr>
            <p:spPr>
              <a:xfrm>
                <a:off x="5028625" y="3128525"/>
                <a:ext cx="24175" cy="67100"/>
              </a:xfrm>
              <a:custGeom>
                <a:avLst/>
                <a:gdLst/>
                <a:ahLst/>
                <a:cxnLst/>
                <a:rect l="l" t="t" r="r" b="b"/>
                <a:pathLst>
                  <a:path w="967" h="2684" extrusionOk="0">
                    <a:moveTo>
                      <a:pt x="770" y="1"/>
                    </a:moveTo>
                    <a:cubicBezTo>
                      <a:pt x="727" y="1"/>
                      <a:pt x="689" y="29"/>
                      <a:pt x="651" y="79"/>
                    </a:cubicBezTo>
                    <a:lnTo>
                      <a:pt x="42" y="1214"/>
                    </a:lnTo>
                    <a:cubicBezTo>
                      <a:pt x="0" y="1319"/>
                      <a:pt x="0" y="1424"/>
                      <a:pt x="42" y="1529"/>
                    </a:cubicBezTo>
                    <a:lnTo>
                      <a:pt x="651" y="2600"/>
                    </a:lnTo>
                    <a:cubicBezTo>
                      <a:pt x="672" y="2663"/>
                      <a:pt x="735" y="2684"/>
                      <a:pt x="777" y="2684"/>
                    </a:cubicBezTo>
                    <a:cubicBezTo>
                      <a:pt x="819" y="2684"/>
                      <a:pt x="840" y="2684"/>
                      <a:pt x="861" y="2663"/>
                    </a:cubicBezTo>
                    <a:cubicBezTo>
                      <a:pt x="945" y="2642"/>
                      <a:pt x="966" y="2537"/>
                      <a:pt x="924" y="2453"/>
                    </a:cubicBezTo>
                    <a:lnTo>
                      <a:pt x="357" y="1445"/>
                    </a:lnTo>
                    <a:cubicBezTo>
                      <a:pt x="336" y="1403"/>
                      <a:pt x="336" y="1340"/>
                      <a:pt x="357" y="1298"/>
                    </a:cubicBezTo>
                    <a:lnTo>
                      <a:pt x="924" y="247"/>
                    </a:lnTo>
                    <a:cubicBezTo>
                      <a:pt x="966" y="163"/>
                      <a:pt x="945" y="79"/>
                      <a:pt x="861" y="37"/>
                    </a:cubicBezTo>
                    <a:cubicBezTo>
                      <a:pt x="828" y="13"/>
                      <a:pt x="798"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4"/>
              <p:cNvSpPr/>
              <p:nvPr/>
            </p:nvSpPr>
            <p:spPr>
              <a:xfrm>
                <a:off x="5154625" y="3122625"/>
                <a:ext cx="90325" cy="79825"/>
              </a:xfrm>
              <a:custGeom>
                <a:avLst/>
                <a:gdLst/>
                <a:ahLst/>
                <a:cxnLst/>
                <a:rect l="l" t="t" r="r" b="b"/>
                <a:pathLst>
                  <a:path w="3613" h="3193" extrusionOk="0">
                    <a:moveTo>
                      <a:pt x="1156" y="0"/>
                    </a:moveTo>
                    <a:cubicBezTo>
                      <a:pt x="967" y="0"/>
                      <a:pt x="820" y="84"/>
                      <a:pt x="736" y="252"/>
                    </a:cubicBezTo>
                    <a:lnTo>
                      <a:pt x="85" y="1366"/>
                    </a:lnTo>
                    <a:cubicBezTo>
                      <a:pt x="1" y="1513"/>
                      <a:pt x="1" y="1681"/>
                      <a:pt x="85" y="1849"/>
                    </a:cubicBezTo>
                    <a:lnTo>
                      <a:pt x="673" y="2899"/>
                    </a:lnTo>
                    <a:lnTo>
                      <a:pt x="715" y="2941"/>
                    </a:lnTo>
                    <a:cubicBezTo>
                      <a:pt x="820" y="3088"/>
                      <a:pt x="967" y="3193"/>
                      <a:pt x="1135" y="3193"/>
                    </a:cubicBezTo>
                    <a:lnTo>
                      <a:pt x="2437" y="3193"/>
                    </a:lnTo>
                    <a:cubicBezTo>
                      <a:pt x="2626" y="3193"/>
                      <a:pt x="2773" y="3109"/>
                      <a:pt x="2857" y="2941"/>
                    </a:cubicBezTo>
                    <a:lnTo>
                      <a:pt x="3508" y="1828"/>
                    </a:lnTo>
                    <a:cubicBezTo>
                      <a:pt x="3613" y="1681"/>
                      <a:pt x="3613" y="1492"/>
                      <a:pt x="3550"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4"/>
              <p:cNvSpPr/>
              <p:nvPr/>
            </p:nvSpPr>
            <p:spPr>
              <a:xfrm>
                <a:off x="51961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4"/>
              <p:cNvSpPr/>
              <p:nvPr/>
            </p:nvSpPr>
            <p:spPr>
              <a:xfrm>
                <a:off x="5161975" y="3128525"/>
                <a:ext cx="24175" cy="67100"/>
              </a:xfrm>
              <a:custGeom>
                <a:avLst/>
                <a:gdLst/>
                <a:ahLst/>
                <a:cxnLst/>
                <a:rect l="l" t="t" r="r" b="b"/>
                <a:pathLst>
                  <a:path w="967" h="2684" extrusionOk="0">
                    <a:moveTo>
                      <a:pt x="765" y="1"/>
                    </a:moveTo>
                    <a:cubicBezTo>
                      <a:pt x="718" y="1"/>
                      <a:pt x="677" y="29"/>
                      <a:pt x="652" y="79"/>
                    </a:cubicBezTo>
                    <a:lnTo>
                      <a:pt x="43" y="1214"/>
                    </a:lnTo>
                    <a:cubicBezTo>
                      <a:pt x="1" y="1319"/>
                      <a:pt x="1" y="1424"/>
                      <a:pt x="43" y="1529"/>
                    </a:cubicBezTo>
                    <a:lnTo>
                      <a:pt x="652" y="2600"/>
                    </a:lnTo>
                    <a:cubicBezTo>
                      <a:pt x="673" y="2663"/>
                      <a:pt x="736" y="2684"/>
                      <a:pt x="778" y="2684"/>
                    </a:cubicBezTo>
                    <a:cubicBezTo>
                      <a:pt x="799" y="2684"/>
                      <a:pt x="841" y="2684"/>
                      <a:pt x="862" y="2663"/>
                    </a:cubicBezTo>
                    <a:cubicBezTo>
                      <a:pt x="946" y="2642"/>
                      <a:pt x="967" y="2537"/>
                      <a:pt x="904" y="2453"/>
                    </a:cubicBezTo>
                    <a:lnTo>
                      <a:pt x="358" y="1445"/>
                    </a:lnTo>
                    <a:cubicBezTo>
                      <a:pt x="337" y="1403"/>
                      <a:pt x="337" y="1340"/>
                      <a:pt x="358" y="1298"/>
                    </a:cubicBezTo>
                    <a:lnTo>
                      <a:pt x="904" y="247"/>
                    </a:lnTo>
                    <a:cubicBezTo>
                      <a:pt x="967" y="163"/>
                      <a:pt x="946" y="79"/>
                      <a:pt x="862" y="37"/>
                    </a:cubicBezTo>
                    <a:cubicBezTo>
                      <a:pt x="828" y="13"/>
                      <a:pt x="795"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4"/>
              <p:cNvSpPr/>
              <p:nvPr/>
            </p:nvSpPr>
            <p:spPr>
              <a:xfrm>
                <a:off x="4755600" y="3286425"/>
                <a:ext cx="89800" cy="79325"/>
              </a:xfrm>
              <a:custGeom>
                <a:avLst/>
                <a:gdLst/>
                <a:ahLst/>
                <a:cxnLst/>
                <a:rect l="l" t="t" r="r" b="b"/>
                <a:pathLst>
                  <a:path w="3592" h="3173" extrusionOk="0">
                    <a:moveTo>
                      <a:pt x="1155" y="1"/>
                    </a:moveTo>
                    <a:cubicBezTo>
                      <a:pt x="966" y="1"/>
                      <a:pt x="819" y="64"/>
                      <a:pt x="735" y="232"/>
                    </a:cubicBezTo>
                    <a:lnTo>
                      <a:pt x="84" y="1366"/>
                    </a:lnTo>
                    <a:cubicBezTo>
                      <a:pt x="0" y="1492"/>
                      <a:pt x="0" y="1681"/>
                      <a:pt x="84" y="1828"/>
                    </a:cubicBezTo>
                    <a:lnTo>
                      <a:pt x="672" y="2878"/>
                    </a:lnTo>
                    <a:lnTo>
                      <a:pt x="714" y="2941"/>
                    </a:lnTo>
                    <a:cubicBezTo>
                      <a:pt x="819" y="3067"/>
                      <a:pt x="966" y="3172"/>
                      <a:pt x="1134" y="3172"/>
                    </a:cubicBezTo>
                    <a:lnTo>
                      <a:pt x="2436" y="3172"/>
                    </a:lnTo>
                    <a:cubicBezTo>
                      <a:pt x="2625" y="3172"/>
                      <a:pt x="2772" y="3088"/>
                      <a:pt x="2856" y="2941"/>
                    </a:cubicBezTo>
                    <a:lnTo>
                      <a:pt x="3507" y="1807"/>
                    </a:lnTo>
                    <a:cubicBezTo>
                      <a:pt x="3591" y="1639"/>
                      <a:pt x="3591" y="1471"/>
                      <a:pt x="3549" y="1324"/>
                    </a:cubicBezTo>
                    <a:lnTo>
                      <a:pt x="2982" y="421"/>
                    </a:lnTo>
                    <a:lnTo>
                      <a:pt x="2877" y="232"/>
                    </a:lnTo>
                    <a:cubicBezTo>
                      <a:pt x="2772" y="64"/>
                      <a:pt x="2625" y="1"/>
                      <a:pt x="2457" y="1"/>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4"/>
              <p:cNvSpPr/>
              <p:nvPr/>
            </p:nvSpPr>
            <p:spPr>
              <a:xfrm>
                <a:off x="47965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4"/>
              <p:cNvSpPr/>
              <p:nvPr/>
            </p:nvSpPr>
            <p:spPr>
              <a:xfrm>
                <a:off x="4762950" y="3291300"/>
                <a:ext cx="24175" cy="67100"/>
              </a:xfrm>
              <a:custGeom>
                <a:avLst/>
                <a:gdLst/>
                <a:ahLst/>
                <a:cxnLst/>
                <a:rect l="l" t="t" r="r" b="b"/>
                <a:pathLst>
                  <a:path w="967" h="2684" extrusionOk="0">
                    <a:moveTo>
                      <a:pt x="764" y="0"/>
                    </a:moveTo>
                    <a:cubicBezTo>
                      <a:pt x="718" y="0"/>
                      <a:pt x="677" y="28"/>
                      <a:pt x="651" y="79"/>
                    </a:cubicBezTo>
                    <a:lnTo>
                      <a:pt x="42" y="1213"/>
                    </a:lnTo>
                    <a:cubicBezTo>
                      <a:pt x="0" y="1318"/>
                      <a:pt x="0" y="1423"/>
                      <a:pt x="42" y="1528"/>
                    </a:cubicBezTo>
                    <a:lnTo>
                      <a:pt x="651" y="2599"/>
                    </a:lnTo>
                    <a:cubicBezTo>
                      <a:pt x="672" y="2662"/>
                      <a:pt x="735" y="2683"/>
                      <a:pt x="777" y="2683"/>
                    </a:cubicBezTo>
                    <a:cubicBezTo>
                      <a:pt x="798" y="2683"/>
                      <a:pt x="840" y="2683"/>
                      <a:pt x="861" y="2662"/>
                    </a:cubicBezTo>
                    <a:cubicBezTo>
                      <a:pt x="945" y="2641"/>
                      <a:pt x="966" y="2536"/>
                      <a:pt x="903" y="2452"/>
                    </a:cubicBezTo>
                    <a:lnTo>
                      <a:pt x="357" y="1444"/>
                    </a:lnTo>
                    <a:cubicBezTo>
                      <a:pt x="336" y="1402"/>
                      <a:pt x="336" y="1339"/>
                      <a:pt x="357" y="1297"/>
                    </a:cubicBezTo>
                    <a:lnTo>
                      <a:pt x="903" y="247"/>
                    </a:lnTo>
                    <a:cubicBezTo>
                      <a:pt x="966" y="163"/>
                      <a:pt x="924" y="79"/>
                      <a:pt x="861" y="37"/>
                    </a:cubicBezTo>
                    <a:cubicBezTo>
                      <a:pt x="828" y="12"/>
                      <a:pt x="795"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4"/>
              <p:cNvSpPr/>
              <p:nvPr/>
            </p:nvSpPr>
            <p:spPr>
              <a:xfrm>
                <a:off x="4772400" y="3296925"/>
                <a:ext cx="73000" cy="68825"/>
              </a:xfrm>
              <a:custGeom>
                <a:avLst/>
                <a:gdLst/>
                <a:ahLst/>
                <a:cxnLst/>
                <a:rect l="l" t="t" r="r" b="b"/>
                <a:pathLst>
                  <a:path w="2920" h="2753" extrusionOk="0">
                    <a:moveTo>
                      <a:pt x="2289" y="1"/>
                    </a:moveTo>
                    <a:cubicBezTo>
                      <a:pt x="2037" y="379"/>
                      <a:pt x="1680" y="862"/>
                      <a:pt x="1260" y="1303"/>
                    </a:cubicBezTo>
                    <a:cubicBezTo>
                      <a:pt x="1155" y="1408"/>
                      <a:pt x="1050" y="1534"/>
                      <a:pt x="945" y="1639"/>
                    </a:cubicBezTo>
                    <a:cubicBezTo>
                      <a:pt x="798" y="1807"/>
                      <a:pt x="630" y="1954"/>
                      <a:pt x="462" y="2122"/>
                    </a:cubicBezTo>
                    <a:cubicBezTo>
                      <a:pt x="378" y="2206"/>
                      <a:pt x="273" y="2248"/>
                      <a:pt x="189" y="2332"/>
                    </a:cubicBezTo>
                    <a:cubicBezTo>
                      <a:pt x="147" y="2374"/>
                      <a:pt x="63" y="2416"/>
                      <a:pt x="0" y="2458"/>
                    </a:cubicBezTo>
                    <a:lnTo>
                      <a:pt x="42" y="2521"/>
                    </a:lnTo>
                    <a:cubicBezTo>
                      <a:pt x="147" y="2647"/>
                      <a:pt x="294" y="2752"/>
                      <a:pt x="462" y="2752"/>
                    </a:cubicBezTo>
                    <a:lnTo>
                      <a:pt x="1764" y="2752"/>
                    </a:lnTo>
                    <a:cubicBezTo>
                      <a:pt x="1953" y="2752"/>
                      <a:pt x="2100" y="2668"/>
                      <a:pt x="2184" y="2521"/>
                    </a:cubicBezTo>
                    <a:lnTo>
                      <a:pt x="2835" y="1387"/>
                    </a:lnTo>
                    <a:cubicBezTo>
                      <a:pt x="2919" y="1219"/>
                      <a:pt x="2919" y="1051"/>
                      <a:pt x="2835" y="904"/>
                    </a:cubicBezTo>
                    <a:lnTo>
                      <a:pt x="22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4"/>
              <p:cNvSpPr/>
              <p:nvPr/>
            </p:nvSpPr>
            <p:spPr>
              <a:xfrm>
                <a:off x="4888950" y="3286425"/>
                <a:ext cx="89800" cy="79325"/>
              </a:xfrm>
              <a:custGeom>
                <a:avLst/>
                <a:gdLst/>
                <a:ahLst/>
                <a:cxnLst/>
                <a:rect l="l" t="t" r="r" b="b"/>
                <a:pathLst>
                  <a:path w="3592" h="3173" extrusionOk="0">
                    <a:moveTo>
                      <a:pt x="1156" y="1"/>
                    </a:moveTo>
                    <a:cubicBezTo>
                      <a:pt x="967" y="1"/>
                      <a:pt x="799" y="64"/>
                      <a:pt x="736" y="232"/>
                    </a:cubicBezTo>
                    <a:lnTo>
                      <a:pt x="64" y="1366"/>
                    </a:lnTo>
                    <a:cubicBezTo>
                      <a:pt x="1" y="1492"/>
                      <a:pt x="1" y="1681"/>
                      <a:pt x="64" y="1828"/>
                    </a:cubicBezTo>
                    <a:lnTo>
                      <a:pt x="673" y="2878"/>
                    </a:lnTo>
                    <a:lnTo>
                      <a:pt x="694" y="2941"/>
                    </a:lnTo>
                    <a:cubicBezTo>
                      <a:pt x="799" y="3067"/>
                      <a:pt x="967" y="3172"/>
                      <a:pt x="1114" y="3172"/>
                    </a:cubicBezTo>
                    <a:lnTo>
                      <a:pt x="2437" y="3172"/>
                    </a:lnTo>
                    <a:cubicBezTo>
                      <a:pt x="2626" y="3172"/>
                      <a:pt x="2773" y="3088"/>
                      <a:pt x="2857" y="2941"/>
                    </a:cubicBezTo>
                    <a:lnTo>
                      <a:pt x="3508" y="1807"/>
                    </a:lnTo>
                    <a:cubicBezTo>
                      <a:pt x="3592" y="1639"/>
                      <a:pt x="3592" y="1471"/>
                      <a:pt x="3529"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4"/>
              <p:cNvSpPr/>
              <p:nvPr/>
            </p:nvSpPr>
            <p:spPr>
              <a:xfrm>
                <a:off x="49299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4"/>
              <p:cNvSpPr/>
              <p:nvPr/>
            </p:nvSpPr>
            <p:spPr>
              <a:xfrm>
                <a:off x="4895250" y="3291300"/>
                <a:ext cx="24175" cy="67100"/>
              </a:xfrm>
              <a:custGeom>
                <a:avLst/>
                <a:gdLst/>
                <a:ahLst/>
                <a:cxnLst/>
                <a:rect l="l" t="t" r="r" b="b"/>
                <a:pathLst>
                  <a:path w="967" h="2684" extrusionOk="0">
                    <a:moveTo>
                      <a:pt x="780" y="0"/>
                    </a:moveTo>
                    <a:cubicBezTo>
                      <a:pt x="736" y="0"/>
                      <a:pt x="690" y="28"/>
                      <a:pt x="652" y="79"/>
                    </a:cubicBezTo>
                    <a:lnTo>
                      <a:pt x="64" y="1213"/>
                    </a:lnTo>
                    <a:cubicBezTo>
                      <a:pt x="1" y="1318"/>
                      <a:pt x="1" y="1423"/>
                      <a:pt x="64" y="1528"/>
                    </a:cubicBezTo>
                    <a:lnTo>
                      <a:pt x="652" y="2599"/>
                    </a:lnTo>
                    <a:cubicBezTo>
                      <a:pt x="694" y="2662"/>
                      <a:pt x="736" y="2683"/>
                      <a:pt x="799" y="2683"/>
                    </a:cubicBezTo>
                    <a:cubicBezTo>
                      <a:pt x="820" y="2683"/>
                      <a:pt x="841" y="2683"/>
                      <a:pt x="862" y="2662"/>
                    </a:cubicBezTo>
                    <a:cubicBezTo>
                      <a:pt x="946" y="2641"/>
                      <a:pt x="967" y="2536"/>
                      <a:pt x="925" y="2452"/>
                    </a:cubicBezTo>
                    <a:lnTo>
                      <a:pt x="379" y="1444"/>
                    </a:lnTo>
                    <a:cubicBezTo>
                      <a:pt x="337" y="1402"/>
                      <a:pt x="337" y="1339"/>
                      <a:pt x="379" y="1297"/>
                    </a:cubicBezTo>
                    <a:lnTo>
                      <a:pt x="925" y="247"/>
                    </a:lnTo>
                    <a:cubicBezTo>
                      <a:pt x="967" y="163"/>
                      <a:pt x="946" y="79"/>
                      <a:pt x="862" y="37"/>
                    </a:cubicBezTo>
                    <a:cubicBezTo>
                      <a:pt x="837" y="12"/>
                      <a:pt x="809" y="0"/>
                      <a:pt x="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4"/>
              <p:cNvSpPr/>
              <p:nvPr/>
            </p:nvSpPr>
            <p:spPr>
              <a:xfrm>
                <a:off x="5021800" y="3286425"/>
                <a:ext cx="90325" cy="79325"/>
              </a:xfrm>
              <a:custGeom>
                <a:avLst/>
                <a:gdLst/>
                <a:ahLst/>
                <a:cxnLst/>
                <a:rect l="l" t="t" r="r" b="b"/>
                <a:pathLst>
                  <a:path w="3613" h="3173" extrusionOk="0">
                    <a:moveTo>
                      <a:pt x="1155" y="1"/>
                    </a:moveTo>
                    <a:cubicBezTo>
                      <a:pt x="966" y="1"/>
                      <a:pt x="819" y="64"/>
                      <a:pt x="735" y="232"/>
                    </a:cubicBezTo>
                    <a:lnTo>
                      <a:pt x="84" y="1366"/>
                    </a:lnTo>
                    <a:cubicBezTo>
                      <a:pt x="0" y="1492"/>
                      <a:pt x="0" y="1681"/>
                      <a:pt x="84" y="1828"/>
                    </a:cubicBezTo>
                    <a:lnTo>
                      <a:pt x="693" y="2878"/>
                    </a:lnTo>
                    <a:lnTo>
                      <a:pt x="714" y="2941"/>
                    </a:lnTo>
                    <a:cubicBezTo>
                      <a:pt x="819" y="3067"/>
                      <a:pt x="966" y="3172"/>
                      <a:pt x="1134" y="3172"/>
                    </a:cubicBezTo>
                    <a:lnTo>
                      <a:pt x="2457" y="3172"/>
                    </a:lnTo>
                    <a:cubicBezTo>
                      <a:pt x="2625" y="3172"/>
                      <a:pt x="2793" y="3088"/>
                      <a:pt x="2877" y="2941"/>
                    </a:cubicBezTo>
                    <a:lnTo>
                      <a:pt x="3528" y="1807"/>
                    </a:lnTo>
                    <a:cubicBezTo>
                      <a:pt x="3612" y="1639"/>
                      <a:pt x="3612" y="1471"/>
                      <a:pt x="3549" y="1324"/>
                    </a:cubicBezTo>
                    <a:lnTo>
                      <a:pt x="3003" y="421"/>
                    </a:lnTo>
                    <a:lnTo>
                      <a:pt x="2898" y="232"/>
                    </a:lnTo>
                    <a:cubicBezTo>
                      <a:pt x="2793" y="64"/>
                      <a:pt x="2625" y="1"/>
                      <a:pt x="2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4"/>
              <p:cNvSpPr/>
              <p:nvPr/>
            </p:nvSpPr>
            <p:spPr>
              <a:xfrm>
                <a:off x="50627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4"/>
              <p:cNvSpPr/>
              <p:nvPr/>
            </p:nvSpPr>
            <p:spPr>
              <a:xfrm>
                <a:off x="5028625" y="3291300"/>
                <a:ext cx="24175" cy="67100"/>
              </a:xfrm>
              <a:custGeom>
                <a:avLst/>
                <a:gdLst/>
                <a:ahLst/>
                <a:cxnLst/>
                <a:rect l="l" t="t" r="r" b="b"/>
                <a:pathLst>
                  <a:path w="967" h="2684" extrusionOk="0">
                    <a:moveTo>
                      <a:pt x="770" y="0"/>
                    </a:moveTo>
                    <a:cubicBezTo>
                      <a:pt x="727" y="0"/>
                      <a:pt x="689" y="28"/>
                      <a:pt x="651" y="79"/>
                    </a:cubicBezTo>
                    <a:lnTo>
                      <a:pt x="42" y="1213"/>
                    </a:lnTo>
                    <a:cubicBezTo>
                      <a:pt x="0" y="1318"/>
                      <a:pt x="0" y="1423"/>
                      <a:pt x="42" y="1528"/>
                    </a:cubicBezTo>
                    <a:lnTo>
                      <a:pt x="651" y="2599"/>
                    </a:lnTo>
                    <a:cubicBezTo>
                      <a:pt x="672" y="2662"/>
                      <a:pt x="735" y="2683"/>
                      <a:pt x="777" y="2683"/>
                    </a:cubicBezTo>
                    <a:cubicBezTo>
                      <a:pt x="819" y="2683"/>
                      <a:pt x="840" y="2683"/>
                      <a:pt x="861" y="2662"/>
                    </a:cubicBezTo>
                    <a:cubicBezTo>
                      <a:pt x="945" y="2641"/>
                      <a:pt x="966" y="2536"/>
                      <a:pt x="924" y="2452"/>
                    </a:cubicBezTo>
                    <a:lnTo>
                      <a:pt x="357" y="1444"/>
                    </a:lnTo>
                    <a:cubicBezTo>
                      <a:pt x="336" y="1402"/>
                      <a:pt x="336" y="1339"/>
                      <a:pt x="357" y="1297"/>
                    </a:cubicBezTo>
                    <a:lnTo>
                      <a:pt x="924" y="247"/>
                    </a:lnTo>
                    <a:cubicBezTo>
                      <a:pt x="966" y="163"/>
                      <a:pt x="945" y="79"/>
                      <a:pt x="861" y="37"/>
                    </a:cubicBezTo>
                    <a:cubicBezTo>
                      <a:pt x="828" y="12"/>
                      <a:pt x="798" y="0"/>
                      <a:pt x="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4"/>
              <p:cNvSpPr/>
              <p:nvPr/>
            </p:nvSpPr>
            <p:spPr>
              <a:xfrm>
                <a:off x="5154625" y="3286425"/>
                <a:ext cx="90325" cy="79325"/>
              </a:xfrm>
              <a:custGeom>
                <a:avLst/>
                <a:gdLst/>
                <a:ahLst/>
                <a:cxnLst/>
                <a:rect l="l" t="t" r="r" b="b"/>
                <a:pathLst>
                  <a:path w="3613" h="3173" extrusionOk="0">
                    <a:moveTo>
                      <a:pt x="1156" y="1"/>
                    </a:moveTo>
                    <a:cubicBezTo>
                      <a:pt x="967" y="1"/>
                      <a:pt x="820" y="64"/>
                      <a:pt x="736" y="232"/>
                    </a:cubicBezTo>
                    <a:lnTo>
                      <a:pt x="85" y="1366"/>
                    </a:lnTo>
                    <a:cubicBezTo>
                      <a:pt x="1" y="1492"/>
                      <a:pt x="1" y="1681"/>
                      <a:pt x="85" y="1828"/>
                    </a:cubicBezTo>
                    <a:lnTo>
                      <a:pt x="673" y="2878"/>
                    </a:lnTo>
                    <a:lnTo>
                      <a:pt x="715" y="2941"/>
                    </a:lnTo>
                    <a:cubicBezTo>
                      <a:pt x="820" y="3067"/>
                      <a:pt x="967" y="3172"/>
                      <a:pt x="1135" y="3172"/>
                    </a:cubicBezTo>
                    <a:lnTo>
                      <a:pt x="2437" y="3172"/>
                    </a:lnTo>
                    <a:cubicBezTo>
                      <a:pt x="2626" y="3172"/>
                      <a:pt x="2773" y="3088"/>
                      <a:pt x="2857" y="2941"/>
                    </a:cubicBezTo>
                    <a:lnTo>
                      <a:pt x="3508" y="1807"/>
                    </a:lnTo>
                    <a:cubicBezTo>
                      <a:pt x="3613" y="1639"/>
                      <a:pt x="3613" y="1471"/>
                      <a:pt x="3550"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4"/>
              <p:cNvSpPr/>
              <p:nvPr/>
            </p:nvSpPr>
            <p:spPr>
              <a:xfrm>
                <a:off x="51961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4"/>
              <p:cNvSpPr/>
              <p:nvPr/>
            </p:nvSpPr>
            <p:spPr>
              <a:xfrm>
                <a:off x="5161975" y="3291300"/>
                <a:ext cx="24175" cy="67100"/>
              </a:xfrm>
              <a:custGeom>
                <a:avLst/>
                <a:gdLst/>
                <a:ahLst/>
                <a:cxnLst/>
                <a:rect l="l" t="t" r="r" b="b"/>
                <a:pathLst>
                  <a:path w="967" h="2684" extrusionOk="0">
                    <a:moveTo>
                      <a:pt x="765" y="0"/>
                    </a:moveTo>
                    <a:cubicBezTo>
                      <a:pt x="718" y="0"/>
                      <a:pt x="677" y="28"/>
                      <a:pt x="652" y="79"/>
                    </a:cubicBezTo>
                    <a:lnTo>
                      <a:pt x="43" y="1213"/>
                    </a:lnTo>
                    <a:cubicBezTo>
                      <a:pt x="1" y="1318"/>
                      <a:pt x="1" y="1423"/>
                      <a:pt x="43" y="1528"/>
                    </a:cubicBezTo>
                    <a:lnTo>
                      <a:pt x="652" y="2599"/>
                    </a:lnTo>
                    <a:cubicBezTo>
                      <a:pt x="673" y="2662"/>
                      <a:pt x="736" y="2683"/>
                      <a:pt x="778" y="2683"/>
                    </a:cubicBezTo>
                    <a:cubicBezTo>
                      <a:pt x="799" y="2683"/>
                      <a:pt x="841" y="2683"/>
                      <a:pt x="862" y="2662"/>
                    </a:cubicBezTo>
                    <a:cubicBezTo>
                      <a:pt x="946" y="2641"/>
                      <a:pt x="967" y="2536"/>
                      <a:pt x="904" y="2452"/>
                    </a:cubicBezTo>
                    <a:lnTo>
                      <a:pt x="358" y="1444"/>
                    </a:lnTo>
                    <a:cubicBezTo>
                      <a:pt x="337" y="1402"/>
                      <a:pt x="337" y="1339"/>
                      <a:pt x="358" y="1297"/>
                    </a:cubicBezTo>
                    <a:lnTo>
                      <a:pt x="904" y="247"/>
                    </a:lnTo>
                    <a:cubicBezTo>
                      <a:pt x="967" y="163"/>
                      <a:pt x="946" y="79"/>
                      <a:pt x="862" y="37"/>
                    </a:cubicBezTo>
                    <a:cubicBezTo>
                      <a:pt x="828" y="12"/>
                      <a:pt x="795" y="0"/>
                      <a:pt x="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4"/>
              <p:cNvSpPr/>
              <p:nvPr/>
            </p:nvSpPr>
            <p:spPr>
              <a:xfrm>
                <a:off x="4294075" y="3041775"/>
                <a:ext cx="585975" cy="395900"/>
              </a:xfrm>
              <a:custGeom>
                <a:avLst/>
                <a:gdLst/>
                <a:ahLst/>
                <a:cxnLst/>
                <a:rect l="l" t="t" r="r" b="b"/>
                <a:pathLst>
                  <a:path w="23439" h="15836" extrusionOk="0">
                    <a:moveTo>
                      <a:pt x="1" y="0"/>
                    </a:moveTo>
                    <a:lnTo>
                      <a:pt x="1" y="15835"/>
                    </a:lnTo>
                    <a:lnTo>
                      <a:pt x="23439" y="15835"/>
                    </a:lnTo>
                    <a:lnTo>
                      <a:pt x="23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4"/>
              <p:cNvSpPr/>
              <p:nvPr/>
            </p:nvSpPr>
            <p:spPr>
              <a:xfrm>
                <a:off x="4294075" y="3041775"/>
                <a:ext cx="430050" cy="395900"/>
              </a:xfrm>
              <a:custGeom>
                <a:avLst/>
                <a:gdLst/>
                <a:ahLst/>
                <a:cxnLst/>
                <a:rect l="l" t="t" r="r" b="b"/>
                <a:pathLst>
                  <a:path w="17202" h="15836" extrusionOk="0">
                    <a:moveTo>
                      <a:pt x="14303" y="0"/>
                    </a:moveTo>
                    <a:cubicBezTo>
                      <a:pt x="12350" y="3612"/>
                      <a:pt x="7666" y="10984"/>
                      <a:pt x="967" y="14449"/>
                    </a:cubicBezTo>
                    <a:cubicBezTo>
                      <a:pt x="652" y="14638"/>
                      <a:pt x="316" y="14764"/>
                      <a:pt x="1" y="14932"/>
                    </a:cubicBezTo>
                    <a:lnTo>
                      <a:pt x="1" y="15835"/>
                    </a:lnTo>
                    <a:lnTo>
                      <a:pt x="3676" y="15835"/>
                    </a:lnTo>
                    <a:cubicBezTo>
                      <a:pt x="6721" y="13987"/>
                      <a:pt x="9304" y="11467"/>
                      <a:pt x="11363" y="8926"/>
                    </a:cubicBezTo>
                    <a:cubicBezTo>
                      <a:pt x="14366" y="5314"/>
                      <a:pt x="16340" y="1722"/>
                      <a:pt x="17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4"/>
              <p:cNvSpPr/>
              <p:nvPr/>
            </p:nvSpPr>
            <p:spPr>
              <a:xfrm>
                <a:off x="4330300" y="3099000"/>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4"/>
              <p:cNvSpPr/>
              <p:nvPr/>
            </p:nvSpPr>
            <p:spPr>
              <a:xfrm>
                <a:off x="4330300" y="3127875"/>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4"/>
              <p:cNvSpPr/>
              <p:nvPr/>
            </p:nvSpPr>
            <p:spPr>
              <a:xfrm>
                <a:off x="4330300" y="3156750"/>
                <a:ext cx="166475" cy="11050"/>
              </a:xfrm>
              <a:custGeom>
                <a:avLst/>
                <a:gdLst/>
                <a:ahLst/>
                <a:cxnLst/>
                <a:rect l="l" t="t" r="r" b="b"/>
                <a:pathLst>
                  <a:path w="6659" h="442" extrusionOk="0">
                    <a:moveTo>
                      <a:pt x="1" y="1"/>
                    </a:moveTo>
                    <a:lnTo>
                      <a:pt x="1" y="442"/>
                    </a:lnTo>
                    <a:lnTo>
                      <a:pt x="6658" y="442"/>
                    </a:lnTo>
                    <a:lnTo>
                      <a:pt x="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9" name="Google Shape;1319;p34"/>
          <p:cNvGrpSpPr/>
          <p:nvPr/>
        </p:nvGrpSpPr>
        <p:grpSpPr>
          <a:xfrm>
            <a:off x="2573364" y="3737535"/>
            <a:ext cx="798477" cy="796946"/>
            <a:chOff x="7300864" y="642535"/>
            <a:chExt cx="798477" cy="796946"/>
          </a:xfrm>
        </p:grpSpPr>
        <p:sp>
          <p:nvSpPr>
            <p:cNvPr id="1320" name="Google Shape;1320;p34"/>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4"/>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4"/>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34"/>
          <p:cNvGrpSpPr/>
          <p:nvPr/>
        </p:nvGrpSpPr>
        <p:grpSpPr>
          <a:xfrm rot="4051376">
            <a:off x="3250613" y="2587211"/>
            <a:ext cx="798449" cy="796918"/>
            <a:chOff x="7632314" y="2652585"/>
            <a:chExt cx="798477" cy="796946"/>
          </a:xfrm>
        </p:grpSpPr>
        <p:sp>
          <p:nvSpPr>
            <p:cNvPr id="1324" name="Google Shape;1324;p34"/>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4"/>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4"/>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A8233B2-34B1-9B8A-8563-94F421060978}"/>
              </a:ext>
            </a:extLst>
          </p:cNvPr>
          <p:cNvSpPr>
            <a:spLocks noGrp="1"/>
          </p:cNvSpPr>
          <p:nvPr>
            <p:ph type="title"/>
          </p:nvPr>
        </p:nvSpPr>
        <p:spPr>
          <a:xfrm>
            <a:off x="4448628" y="1917766"/>
            <a:ext cx="3780971" cy="704100"/>
          </a:xfrm>
        </p:spPr>
        <p:txBody>
          <a:bodyPr/>
          <a:lstStyle/>
          <a:p>
            <a:r>
              <a:rPr lang="en-US" dirty="0"/>
              <a:t>Staging and</a:t>
            </a:r>
            <a:br>
              <a:rPr lang="en-US" dirty="0"/>
            </a:br>
            <a:r>
              <a:rPr lang="en-US" dirty="0"/>
              <a:t>Data Warehouse</a:t>
            </a:r>
          </a:p>
        </p:txBody>
      </p:sp>
    </p:spTree>
    <p:extLst>
      <p:ext uri="{BB962C8B-B14F-4D97-AF65-F5344CB8AC3E}">
        <p14:creationId xmlns:p14="http://schemas.microsoft.com/office/powerpoint/2010/main" val="2642177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59663" y="294070"/>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
            </a:r>
            <a:r>
              <a:rPr lang="en" dirty="0"/>
              <a:t>reparing for staging </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Subtitle 8">
            <a:extLst>
              <a:ext uri="{FF2B5EF4-FFF2-40B4-BE49-F238E27FC236}">
                <a16:creationId xmlns:a16="http://schemas.microsoft.com/office/drawing/2014/main" id="{69856DAC-1EAC-9DD8-6351-8DD203736FE0}"/>
              </a:ext>
            </a:extLst>
          </p:cNvPr>
          <p:cNvSpPr>
            <a:spLocks noGrp="1"/>
          </p:cNvSpPr>
          <p:nvPr>
            <p:ph type="subTitle" idx="4"/>
          </p:nvPr>
        </p:nvSpPr>
        <p:spPr>
          <a:xfrm>
            <a:off x="1539265" y="1006167"/>
            <a:ext cx="5158719" cy="1454840"/>
          </a:xfrm>
        </p:spPr>
        <p:txBody>
          <a:bodyPr/>
          <a:lstStyle/>
          <a:p>
            <a:r>
              <a:rPr lang="en-US" sz="1400" b="0" dirty="0"/>
              <a:t>Finally we must export our data from the 3 dataset after cleaning to be used in SSIS and SQL .</a:t>
            </a:r>
          </a:p>
          <a:p>
            <a:r>
              <a:rPr lang="en-US" sz="1400" b="0" dirty="0"/>
              <a:t>Our goal is to create staging database which is the database before DWH using SQL and export these files in the SQL database   </a:t>
            </a:r>
          </a:p>
        </p:txBody>
      </p:sp>
      <p:pic>
        <p:nvPicPr>
          <p:cNvPr id="2" name="Picture 1">
            <a:extLst>
              <a:ext uri="{FF2B5EF4-FFF2-40B4-BE49-F238E27FC236}">
                <a16:creationId xmlns:a16="http://schemas.microsoft.com/office/drawing/2014/main" id="{E1788AF8-DAAA-5939-703F-C2A3FA37845E}"/>
              </a:ext>
            </a:extLst>
          </p:cNvPr>
          <p:cNvPicPr>
            <a:picLocks noChangeAspect="1"/>
          </p:cNvPicPr>
          <p:nvPr/>
        </p:nvPicPr>
        <p:blipFill>
          <a:blip r:embed="rId3"/>
          <a:stretch>
            <a:fillRect/>
          </a:stretch>
        </p:blipFill>
        <p:spPr>
          <a:xfrm>
            <a:off x="1640115" y="2571750"/>
            <a:ext cx="5754914" cy="200301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
            </a:r>
            <a:r>
              <a:rPr lang="en" dirty="0"/>
              <a:t>reparing for DWH </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1004410" y="1176063"/>
            <a:ext cx="6949920" cy="3284220"/>
          </a:xfrm>
        </p:spPr>
        <p:txBody>
          <a:bodyPr/>
          <a:lstStyle/>
          <a:p>
            <a:r>
              <a:rPr lang="en-US" b="0" dirty="0"/>
              <a:t>After creating our staging database, we need</a:t>
            </a:r>
            <a:endParaRPr lang="ar-EG" b="0" dirty="0"/>
          </a:p>
          <a:p>
            <a:r>
              <a:rPr lang="en-US" b="0" dirty="0"/>
              <a:t>to choose what exactly are going to be used</a:t>
            </a:r>
            <a:endParaRPr lang="ar-EG" b="0" dirty="0"/>
          </a:p>
          <a:p>
            <a:r>
              <a:rPr lang="en-US" b="0" dirty="0"/>
              <a:t>in data warehouse from staging and to do</a:t>
            </a:r>
            <a:r>
              <a:rPr lang="ar-EG" b="0" dirty="0"/>
              <a:t> </a:t>
            </a:r>
            <a:r>
              <a:rPr lang="en-US" b="0" dirty="0"/>
              <a:t>that we</a:t>
            </a:r>
            <a:endParaRPr lang="ar-EG" b="0" dirty="0"/>
          </a:p>
          <a:p>
            <a:r>
              <a:rPr lang="en-US" b="0" dirty="0"/>
              <a:t>need to go back to jupyter to find the</a:t>
            </a:r>
            <a:endParaRPr lang="ar-EG" b="0" dirty="0"/>
          </a:p>
          <a:p>
            <a:r>
              <a:rPr lang="en-US" b="0" dirty="0"/>
              <a:t>correlation between columns and target and if correlation is small we will drop that column to reduce the number of columns as possible.</a:t>
            </a:r>
          </a:p>
          <a:p>
            <a:r>
              <a:rPr lang="en-US" b="0" dirty="0"/>
              <a:t>To make sure we didn’t destroy the data we can use the same ML mode to see what have changed in accuracy</a:t>
            </a:r>
          </a:p>
        </p:txBody>
      </p:sp>
    </p:spTree>
    <p:extLst>
      <p:ext uri="{BB962C8B-B14F-4D97-AF65-F5344CB8AC3E}">
        <p14:creationId xmlns:p14="http://schemas.microsoft.com/office/powerpoint/2010/main" val="905556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Diabetes</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360711" y="2343159"/>
            <a:ext cx="5155555" cy="1105493"/>
          </a:xfrm>
        </p:spPr>
        <p:txBody>
          <a:bodyPr/>
          <a:lstStyle/>
          <a:p>
            <a:pPr marL="596900" indent="-457200" algn="l">
              <a:buFont typeface="+mj-lt"/>
              <a:buAutoNum type="arabicPeriod"/>
            </a:pPr>
            <a:r>
              <a:rPr lang="en-US" b="0" dirty="0"/>
              <a:t>Here we can find that gender have low correlation and can be removed</a:t>
            </a:r>
          </a:p>
          <a:p>
            <a:pPr marL="596900" indent="-457200" algn="l">
              <a:buFont typeface="+mj-lt"/>
              <a:buAutoNum type="arabicPeriod"/>
            </a:pPr>
            <a:r>
              <a:rPr lang="en-US" b="0" dirty="0"/>
              <a:t>Now we need to go and make ML model and we will find that accuracy is almost the same (90%)</a:t>
            </a:r>
          </a:p>
          <a:p>
            <a:pPr marL="596900" indent="-457200" algn="l">
              <a:buFont typeface="+mj-lt"/>
              <a:buAutoNum type="arabicPeriod"/>
            </a:pPr>
            <a:r>
              <a:rPr lang="en-US" b="0" dirty="0"/>
              <a:t>Now export the new csv file of this disease to be used in SSIS as Dimension table</a:t>
            </a:r>
          </a:p>
          <a:p>
            <a:pPr marL="596900" indent="-457200" algn="l">
              <a:buFont typeface="+mj-lt"/>
              <a:buAutoNum type="arabicPeriod"/>
            </a:pPr>
            <a:endParaRPr lang="en-US" b="0" dirty="0"/>
          </a:p>
          <a:p>
            <a:pPr marL="596900" indent="-457200" algn="l">
              <a:buFont typeface="+mj-lt"/>
              <a:buAutoNum type="arabicPeriod"/>
            </a:pPr>
            <a:endParaRPr lang="en-US" b="0" dirty="0"/>
          </a:p>
        </p:txBody>
      </p:sp>
      <p:pic>
        <p:nvPicPr>
          <p:cNvPr id="5" name="Picture 4">
            <a:extLst>
              <a:ext uri="{FF2B5EF4-FFF2-40B4-BE49-F238E27FC236}">
                <a16:creationId xmlns:a16="http://schemas.microsoft.com/office/drawing/2014/main" id="{0DF572FD-A84E-C2CC-935C-E154B7615656}"/>
              </a:ext>
            </a:extLst>
          </p:cNvPr>
          <p:cNvPicPr>
            <a:picLocks noChangeAspect="1"/>
          </p:cNvPicPr>
          <p:nvPr/>
        </p:nvPicPr>
        <p:blipFill>
          <a:blip r:embed="rId3"/>
          <a:stretch>
            <a:fillRect/>
          </a:stretch>
        </p:blipFill>
        <p:spPr>
          <a:xfrm>
            <a:off x="5547323" y="390262"/>
            <a:ext cx="1724266" cy="3905795"/>
          </a:xfrm>
          <a:prstGeom prst="rect">
            <a:avLst/>
          </a:prstGeom>
        </p:spPr>
      </p:pic>
      <p:pic>
        <p:nvPicPr>
          <p:cNvPr id="7" name="Picture 6">
            <a:extLst>
              <a:ext uri="{FF2B5EF4-FFF2-40B4-BE49-F238E27FC236}">
                <a16:creationId xmlns:a16="http://schemas.microsoft.com/office/drawing/2014/main" id="{98A4624D-5313-BE14-C342-2FDDA3DFFC6B}"/>
              </a:ext>
            </a:extLst>
          </p:cNvPr>
          <p:cNvPicPr>
            <a:picLocks noChangeAspect="1"/>
          </p:cNvPicPr>
          <p:nvPr/>
        </p:nvPicPr>
        <p:blipFill>
          <a:blip r:embed="rId4"/>
          <a:stretch>
            <a:fillRect/>
          </a:stretch>
        </p:blipFill>
        <p:spPr>
          <a:xfrm>
            <a:off x="7333703" y="286959"/>
            <a:ext cx="876422" cy="3953427"/>
          </a:xfrm>
          <a:prstGeom prst="rect">
            <a:avLst/>
          </a:prstGeom>
        </p:spPr>
      </p:pic>
    </p:spTree>
    <p:extLst>
      <p:ext uri="{BB962C8B-B14F-4D97-AF65-F5344CB8AC3E}">
        <p14:creationId xmlns:p14="http://schemas.microsoft.com/office/powerpoint/2010/main" val="2793613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Brain stroke</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446959" y="2263673"/>
            <a:ext cx="5038250" cy="1105493"/>
          </a:xfrm>
        </p:spPr>
        <p:txBody>
          <a:bodyPr/>
          <a:lstStyle/>
          <a:p>
            <a:pPr marL="596900" indent="-457200" algn="l">
              <a:buFont typeface="+mj-lt"/>
              <a:buAutoNum type="arabicPeriod"/>
            </a:pPr>
            <a:r>
              <a:rPr lang="en-US" b="0" dirty="0"/>
              <a:t>Here we can find that gender, residence type and work type have low correlation and can be removed</a:t>
            </a:r>
          </a:p>
          <a:p>
            <a:pPr marL="596900" indent="-457200" algn="l">
              <a:buFont typeface="+mj-lt"/>
              <a:buAutoNum type="arabicPeriod"/>
            </a:pPr>
            <a:r>
              <a:rPr lang="en-US" b="0" dirty="0"/>
              <a:t>Now we need to go and make ML model and we will find that accuracy is almost same (89%)</a:t>
            </a:r>
          </a:p>
          <a:p>
            <a:pPr marL="596900" indent="-457200" algn="l">
              <a:buFont typeface="+mj-lt"/>
              <a:buAutoNum type="arabicPeriod"/>
            </a:pPr>
            <a:r>
              <a:rPr lang="en-US" b="0" dirty="0"/>
              <a:t>Now export the new csv file of this disease to be used in SSIS as Dimension table</a:t>
            </a:r>
          </a:p>
          <a:p>
            <a:pPr marL="596900" indent="-457200" algn="l">
              <a:buFont typeface="+mj-lt"/>
              <a:buAutoNum type="arabicPeriod"/>
            </a:pPr>
            <a:endParaRPr lang="en-US" b="0" dirty="0"/>
          </a:p>
        </p:txBody>
      </p:sp>
      <p:pic>
        <p:nvPicPr>
          <p:cNvPr id="4" name="Picture 3">
            <a:extLst>
              <a:ext uri="{FF2B5EF4-FFF2-40B4-BE49-F238E27FC236}">
                <a16:creationId xmlns:a16="http://schemas.microsoft.com/office/drawing/2014/main" id="{F2BEEBF2-E768-072D-2355-515A75CF336D}"/>
              </a:ext>
            </a:extLst>
          </p:cNvPr>
          <p:cNvPicPr>
            <a:picLocks noChangeAspect="1"/>
          </p:cNvPicPr>
          <p:nvPr/>
        </p:nvPicPr>
        <p:blipFill>
          <a:blip r:embed="rId3"/>
          <a:stretch>
            <a:fillRect/>
          </a:stretch>
        </p:blipFill>
        <p:spPr>
          <a:xfrm>
            <a:off x="5676899" y="190500"/>
            <a:ext cx="1482807" cy="4590375"/>
          </a:xfrm>
          <a:prstGeom prst="rect">
            <a:avLst/>
          </a:prstGeom>
        </p:spPr>
      </p:pic>
      <p:pic>
        <p:nvPicPr>
          <p:cNvPr id="8" name="Picture 7">
            <a:extLst>
              <a:ext uri="{FF2B5EF4-FFF2-40B4-BE49-F238E27FC236}">
                <a16:creationId xmlns:a16="http://schemas.microsoft.com/office/drawing/2014/main" id="{72BEB2AC-193A-B0D1-9E78-8CA9408A5773}"/>
              </a:ext>
            </a:extLst>
          </p:cNvPr>
          <p:cNvPicPr>
            <a:picLocks noChangeAspect="1"/>
          </p:cNvPicPr>
          <p:nvPr/>
        </p:nvPicPr>
        <p:blipFill>
          <a:blip r:embed="rId4"/>
          <a:stretch>
            <a:fillRect/>
          </a:stretch>
        </p:blipFill>
        <p:spPr>
          <a:xfrm>
            <a:off x="7342855" y="122674"/>
            <a:ext cx="990738" cy="4725059"/>
          </a:xfrm>
          <a:prstGeom prst="rect">
            <a:avLst/>
          </a:prstGeom>
        </p:spPr>
      </p:pic>
    </p:spTree>
    <p:extLst>
      <p:ext uri="{BB962C8B-B14F-4D97-AF65-F5344CB8AC3E}">
        <p14:creationId xmlns:p14="http://schemas.microsoft.com/office/powerpoint/2010/main" val="2573944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Heart</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446958" y="2263673"/>
            <a:ext cx="5397582" cy="1105493"/>
          </a:xfrm>
        </p:spPr>
        <p:txBody>
          <a:bodyPr/>
          <a:lstStyle/>
          <a:p>
            <a:pPr marL="596900" indent="-457200" algn="l">
              <a:buFont typeface="+mj-lt"/>
              <a:buAutoNum type="arabicPeriod"/>
            </a:pPr>
            <a:r>
              <a:rPr lang="en-US" b="0" dirty="0"/>
              <a:t>Here we can find that alcohol drink , mental health , sex, Race, </a:t>
            </a:r>
            <a:r>
              <a:rPr lang="en-US" b="0" dirty="0" err="1"/>
              <a:t>genhealth</a:t>
            </a:r>
            <a:r>
              <a:rPr lang="en-US" b="0" dirty="0"/>
              <a:t>, </a:t>
            </a:r>
            <a:r>
              <a:rPr lang="en-US" b="0" dirty="0" err="1"/>
              <a:t>sleeptime</a:t>
            </a:r>
            <a:r>
              <a:rPr lang="en-US" b="0" dirty="0"/>
              <a:t>, asthma and skin cancer have low correlation and can be removed</a:t>
            </a:r>
          </a:p>
          <a:p>
            <a:pPr marL="596900" indent="-457200" algn="l">
              <a:buFont typeface="+mj-lt"/>
              <a:buAutoNum type="arabicPeriod"/>
            </a:pPr>
            <a:r>
              <a:rPr lang="en-US" b="0" dirty="0"/>
              <a:t>Now we need to go and make ML model and we will find that accuracy decreased by little (86.7%)</a:t>
            </a:r>
          </a:p>
          <a:p>
            <a:pPr marL="596900" indent="-457200" algn="l">
              <a:buFont typeface="+mj-lt"/>
              <a:buAutoNum type="arabicPeriod"/>
            </a:pPr>
            <a:r>
              <a:rPr lang="en-US" b="0" dirty="0"/>
              <a:t>Now export the new csv file of this disease to be used in SSIS as Dimension table</a:t>
            </a:r>
          </a:p>
          <a:p>
            <a:pPr marL="139700" indent="0" algn="l"/>
            <a:endParaRPr lang="en-US" b="0" dirty="0"/>
          </a:p>
          <a:p>
            <a:pPr marL="596900" indent="-457200" algn="l">
              <a:buFont typeface="+mj-lt"/>
              <a:buAutoNum type="arabicPeriod"/>
            </a:pPr>
            <a:endParaRPr lang="en-US" b="0" dirty="0"/>
          </a:p>
        </p:txBody>
      </p:sp>
      <p:pic>
        <p:nvPicPr>
          <p:cNvPr id="5" name="Picture 4">
            <a:extLst>
              <a:ext uri="{FF2B5EF4-FFF2-40B4-BE49-F238E27FC236}">
                <a16:creationId xmlns:a16="http://schemas.microsoft.com/office/drawing/2014/main" id="{1807A67A-F65D-3D06-288A-DEB60D6F1787}"/>
              </a:ext>
            </a:extLst>
          </p:cNvPr>
          <p:cNvPicPr>
            <a:picLocks noChangeAspect="1"/>
          </p:cNvPicPr>
          <p:nvPr/>
        </p:nvPicPr>
        <p:blipFill>
          <a:blip r:embed="rId3"/>
          <a:stretch>
            <a:fillRect/>
          </a:stretch>
        </p:blipFill>
        <p:spPr>
          <a:xfrm>
            <a:off x="6222921" y="141621"/>
            <a:ext cx="2008415" cy="4687165"/>
          </a:xfrm>
          <a:prstGeom prst="rect">
            <a:avLst/>
          </a:prstGeom>
        </p:spPr>
      </p:pic>
    </p:spTree>
    <p:extLst>
      <p:ext uri="{BB962C8B-B14F-4D97-AF65-F5344CB8AC3E}">
        <p14:creationId xmlns:p14="http://schemas.microsoft.com/office/powerpoint/2010/main" val="1758359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86419" y="13489"/>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505036" y="225599"/>
            <a:ext cx="3235509" cy="461367"/>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380084" y="211431"/>
            <a:ext cx="35124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overview</a:t>
            </a:r>
          </a:p>
        </p:txBody>
      </p:sp>
      <p:sp>
        <p:nvSpPr>
          <p:cNvPr id="11" name="Rectangle 4">
            <a:extLst>
              <a:ext uri="{FF2B5EF4-FFF2-40B4-BE49-F238E27FC236}">
                <a16:creationId xmlns:a16="http://schemas.microsoft.com/office/drawing/2014/main" id="{86FC06BF-44F8-E22D-F5E4-8A9BF21EDF0C}"/>
              </a:ext>
            </a:extLst>
          </p:cNvPr>
          <p:cNvSpPr>
            <a:spLocks noChangeArrowheads="1"/>
          </p:cNvSpPr>
          <p:nvPr/>
        </p:nvSpPr>
        <p:spPr bwMode="auto">
          <a:xfrm>
            <a:off x="471824" y="975489"/>
            <a:ext cx="814294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b="1" dirty="0">
                <a:solidFill>
                  <a:schemeClr val="lt1"/>
                </a:solidFill>
                <a:latin typeface="Open Sans"/>
                <a:ea typeface="Open Sans"/>
                <a:cs typeface="Open Sans"/>
              </a:rPr>
              <a:t>5.     Machine Learning Implementation</a:t>
            </a:r>
          </a:p>
          <a:p>
            <a:pPr marL="0" marR="0" lvl="0" indent="0" algn="l" defTabSz="914400" rtl="0" eaLnBrk="0" fontAlgn="base" latinLnBrk="0" hangingPunct="0">
              <a:lnSpc>
                <a:spcPct val="100000"/>
              </a:lnSpc>
              <a:spcBef>
                <a:spcPct val="0"/>
              </a:spcBef>
              <a:spcAft>
                <a:spcPct val="0"/>
              </a:spcAft>
              <a:buClrTx/>
              <a:buSzTx/>
              <a:tabLst/>
            </a:pPr>
            <a:r>
              <a:rPr lang="en-US" altLang="en-US" b="1" dirty="0">
                <a:solidFill>
                  <a:schemeClr val="lt1"/>
                </a:solidFill>
                <a:latin typeface="Open Sans"/>
                <a:ea typeface="Open Sans"/>
                <a:cs typeface="Open Sans"/>
              </a:rPr>
              <a:t>          </a:t>
            </a:r>
            <a:r>
              <a:rPr lang="en-US" altLang="en-US" dirty="0">
                <a:solidFill>
                  <a:schemeClr val="lt1"/>
                </a:solidFill>
                <a:latin typeface="Open Sans"/>
                <a:ea typeface="Open Sans"/>
                <a:cs typeface="Open Sans"/>
              </a:rPr>
              <a:t>Building predictive models for each disease (diabetes, stroke, heart disease)</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lt1"/>
                </a:solidFill>
                <a:latin typeface="Open Sans"/>
                <a:ea typeface="Open Sans"/>
                <a:cs typeface="Open Sans"/>
              </a:rPr>
              <a:t>          Using logistic regression, SVM and KNN for classification</a:t>
            </a:r>
          </a:p>
          <a:p>
            <a:pPr marL="0" marR="0" lvl="0" indent="0" algn="l" defTabSz="914400" rtl="0" eaLnBrk="0" fontAlgn="base" latinLnBrk="0" hangingPunct="0">
              <a:lnSpc>
                <a:spcPct val="100000"/>
              </a:lnSpc>
              <a:spcBef>
                <a:spcPct val="0"/>
              </a:spcBef>
              <a:spcAft>
                <a:spcPct val="0"/>
              </a:spcAft>
              <a:buClrTx/>
              <a:buSzTx/>
              <a:tabLst/>
            </a:pPr>
            <a:endParaRPr lang="en-US" b="1" dirty="0">
              <a:solidFill>
                <a:schemeClr val="lt1"/>
              </a:solidFill>
              <a:latin typeface="Open Sans"/>
              <a:ea typeface="Open Sans"/>
              <a:cs typeface="Open Sans"/>
            </a:endParaRPr>
          </a:p>
          <a:p>
            <a:pPr marR="0" lvl="0" algn="l" defTabSz="914400" eaLnBrk="0" fontAlgn="base" latinLnBrk="0" hangingPunct="0">
              <a:lnSpc>
                <a:spcPct val="100000"/>
              </a:lnSpc>
              <a:spcBef>
                <a:spcPct val="0"/>
              </a:spcBef>
              <a:spcAft>
                <a:spcPct val="0"/>
              </a:spcAft>
              <a:buClrTx/>
              <a:buSzTx/>
              <a:tabLst/>
            </a:pPr>
            <a:r>
              <a:rPr lang="en-US" b="1" dirty="0">
                <a:solidFill>
                  <a:schemeClr val="lt1"/>
                </a:solidFill>
                <a:latin typeface="Open Sans"/>
                <a:ea typeface="Open Sans"/>
                <a:cs typeface="Open Sans"/>
              </a:rPr>
              <a:t>6.    Azure Synapse Integration</a:t>
            </a:r>
            <a:br>
              <a:rPr lang="en-US" altLang="en-US" b="1" dirty="0">
                <a:solidFill>
                  <a:schemeClr val="lt1"/>
                </a:solidFill>
                <a:latin typeface="Open Sans"/>
                <a:ea typeface="Open Sans"/>
                <a:cs typeface="Open Sans"/>
              </a:rPr>
            </a:br>
            <a:r>
              <a:rPr lang="en-US" altLang="en-US" b="1" dirty="0">
                <a:solidFill>
                  <a:schemeClr val="lt1"/>
                </a:solidFill>
                <a:latin typeface="Open Sans"/>
                <a:ea typeface="Open Sans"/>
                <a:cs typeface="Open Sans"/>
              </a:rPr>
              <a:t>         </a:t>
            </a:r>
            <a:r>
              <a:rPr lang="en-US" dirty="0">
                <a:solidFill>
                  <a:schemeClr val="lt1"/>
                </a:solidFill>
                <a:latin typeface="Open Sans"/>
                <a:ea typeface="Open Sans"/>
                <a:cs typeface="Open Sans"/>
              </a:rPr>
              <a:t>Storing and processing data in Azure Synapse</a:t>
            </a:r>
          </a:p>
          <a:p>
            <a:pPr marR="0" lvl="0" algn="l" defTabSz="914400" eaLnBrk="0" fontAlgn="base" latinLnBrk="0" hangingPunct="0">
              <a:lnSpc>
                <a:spcPct val="100000"/>
              </a:lnSpc>
              <a:spcBef>
                <a:spcPct val="0"/>
              </a:spcBef>
              <a:spcAft>
                <a:spcPct val="0"/>
              </a:spcAft>
              <a:buClrTx/>
              <a:buSzTx/>
              <a:tabLst/>
            </a:pPr>
            <a:r>
              <a:rPr lang="en-US" dirty="0">
                <a:solidFill>
                  <a:schemeClr val="lt1"/>
                </a:solidFill>
                <a:latin typeface="Open Sans"/>
                <a:ea typeface="Open Sans"/>
                <a:cs typeface="Open Sans"/>
              </a:rPr>
              <a:t>         Integrating machine learning models within the cloud environment</a:t>
            </a:r>
          </a:p>
          <a:p>
            <a:pPr marR="0" lvl="0" algn="l" defTabSz="914400" eaLnBrk="0" fontAlgn="base" latinLnBrk="0" hangingPunct="0">
              <a:lnSpc>
                <a:spcPct val="100000"/>
              </a:lnSpc>
              <a:spcBef>
                <a:spcPct val="0"/>
              </a:spcBef>
              <a:spcAft>
                <a:spcPct val="0"/>
              </a:spcAft>
              <a:buClrTx/>
              <a:buSzTx/>
              <a:tabLst/>
            </a:pPr>
            <a:endParaRPr lang="en-US" altLang="en-US" b="1" dirty="0">
              <a:solidFill>
                <a:schemeClr val="lt1"/>
              </a:solidFill>
              <a:latin typeface="Open Sans"/>
              <a:ea typeface="Open Sans"/>
              <a:cs typeface="Open Sans"/>
            </a:endParaRPr>
          </a:p>
          <a:p>
            <a:pPr marL="342900" indent="-342900" eaLnBrk="0" fontAlgn="base" hangingPunct="0">
              <a:spcBef>
                <a:spcPct val="0"/>
              </a:spcBef>
              <a:spcAft>
                <a:spcPct val="0"/>
              </a:spcAft>
              <a:buClrTx/>
              <a:buAutoNum type="arabicPeriod" startAt="7"/>
            </a:pPr>
            <a:r>
              <a:rPr lang="en-US" b="1" dirty="0">
                <a:solidFill>
                  <a:schemeClr val="lt1"/>
                </a:solidFill>
                <a:latin typeface="Open Sans"/>
                <a:ea typeface="Open Sans"/>
                <a:cs typeface="Open Sans"/>
              </a:rPr>
              <a:t>Power BI Analysis</a:t>
            </a:r>
            <a:r>
              <a:rPr lang="en-US" altLang="en-US" b="1" dirty="0">
                <a:solidFill>
                  <a:schemeClr val="lt1"/>
                </a:solidFill>
                <a:latin typeface="Open Sans"/>
                <a:ea typeface="Open Sans"/>
                <a:cs typeface="Open Sans"/>
              </a:rPr>
              <a:t>:</a:t>
            </a:r>
            <a:br>
              <a:rPr lang="en-US" altLang="en-US" b="1" dirty="0">
                <a:solidFill>
                  <a:schemeClr val="lt1"/>
                </a:solidFill>
                <a:latin typeface="Open Sans"/>
                <a:ea typeface="Open Sans"/>
                <a:cs typeface="Open Sans"/>
              </a:rPr>
            </a:br>
            <a:r>
              <a:rPr lang="en-US" altLang="en-US" b="1" dirty="0">
                <a:solidFill>
                  <a:schemeClr val="lt1"/>
                </a:solidFill>
                <a:latin typeface="Open Sans"/>
                <a:ea typeface="Open Sans"/>
                <a:cs typeface="Open Sans"/>
              </a:rPr>
              <a:t>  </a:t>
            </a:r>
            <a:r>
              <a:rPr lang="en-US" dirty="0">
                <a:solidFill>
                  <a:schemeClr val="lt1"/>
                </a:solidFill>
                <a:latin typeface="Open Sans"/>
                <a:ea typeface="Open Sans"/>
                <a:cs typeface="Open Sans"/>
              </a:rPr>
              <a:t>Developing dashboards for visual analysis of disease trends</a:t>
            </a:r>
          </a:p>
          <a:p>
            <a:pPr eaLnBrk="0" fontAlgn="base" hangingPunct="0">
              <a:spcBef>
                <a:spcPct val="0"/>
              </a:spcBef>
              <a:spcAft>
                <a:spcPct val="0"/>
              </a:spcAft>
              <a:buClrTx/>
            </a:pPr>
            <a:r>
              <a:rPr lang="en-US" dirty="0">
                <a:solidFill>
                  <a:schemeClr val="lt1"/>
                </a:solidFill>
                <a:latin typeface="Open Sans"/>
                <a:ea typeface="Open Sans"/>
                <a:cs typeface="Open Sans"/>
              </a:rPr>
              <a:t>         Providing insights for decision-making in healthcare</a:t>
            </a:r>
          </a:p>
          <a:p>
            <a:pPr eaLnBrk="0" fontAlgn="base" hangingPunct="0">
              <a:spcBef>
                <a:spcPct val="0"/>
              </a:spcBef>
              <a:spcAft>
                <a:spcPct val="0"/>
              </a:spcAft>
              <a:buClrTx/>
            </a:pPr>
            <a:endParaRPr lang="en-US" dirty="0">
              <a:solidFill>
                <a:schemeClr val="lt1"/>
              </a:solidFill>
              <a:latin typeface="Open Sans"/>
              <a:ea typeface="Open Sans"/>
              <a:cs typeface="Open Sans"/>
            </a:endParaRPr>
          </a:p>
          <a:p>
            <a:pPr marR="0" lvl="0" algn="l" defTabSz="914400" rtl="0" eaLnBrk="0" fontAlgn="base" latinLnBrk="0" hangingPunct="0">
              <a:lnSpc>
                <a:spcPct val="100000"/>
              </a:lnSpc>
              <a:spcBef>
                <a:spcPct val="0"/>
              </a:spcBef>
              <a:spcAft>
                <a:spcPct val="0"/>
              </a:spcAft>
              <a:buClrTx/>
              <a:buSzTx/>
              <a:tabLst/>
            </a:pPr>
            <a:r>
              <a:rPr lang="en-US" altLang="en-US" b="1" dirty="0">
                <a:solidFill>
                  <a:schemeClr val="lt1"/>
                </a:solidFill>
                <a:latin typeface="Open Sans"/>
                <a:ea typeface="Open Sans"/>
                <a:cs typeface="Open Sans"/>
                <a:sym typeface="Open Sans"/>
              </a:rPr>
              <a:t>8.    </a:t>
            </a:r>
            <a:r>
              <a:rPr lang="en-US" b="1" dirty="0">
                <a:solidFill>
                  <a:schemeClr val="lt1"/>
                </a:solidFill>
                <a:latin typeface="Open Sans"/>
                <a:ea typeface="Open Sans"/>
                <a:cs typeface="Open Sans"/>
              </a:rPr>
              <a:t>Model Deployment with Streamlit</a:t>
            </a:r>
            <a:endParaRPr lang="en-US" altLang="en-US" b="1" dirty="0">
              <a:solidFill>
                <a:schemeClr val="lt1"/>
              </a:solidFill>
              <a:latin typeface="Open Sans"/>
              <a:ea typeface="Open Sans"/>
              <a:cs typeface="Open Sans"/>
              <a:sym typeface="Open Sans"/>
            </a:endParaRPr>
          </a:p>
          <a:p>
            <a:pPr marL="0" marR="0" lvl="0" indent="0" algn="l" defTabSz="914400" rtl="0" eaLnBrk="0" fontAlgn="base" latinLnBrk="0" hangingPunct="0">
              <a:lnSpc>
                <a:spcPct val="100000"/>
              </a:lnSpc>
              <a:spcBef>
                <a:spcPct val="0"/>
              </a:spcBef>
              <a:spcAft>
                <a:spcPct val="0"/>
              </a:spcAft>
              <a:buClrTx/>
              <a:buSzTx/>
              <a:tabLst/>
            </a:pPr>
            <a:r>
              <a:rPr lang="en-US" altLang="en-US" b="1" dirty="0">
                <a:solidFill>
                  <a:schemeClr val="lt1"/>
                </a:solidFill>
                <a:latin typeface="Open Sans"/>
                <a:ea typeface="Open Sans"/>
                <a:cs typeface="Open Sans"/>
              </a:rPr>
              <a:t>         </a:t>
            </a:r>
            <a:r>
              <a:rPr lang="en-US" dirty="0">
                <a:solidFill>
                  <a:schemeClr val="lt1"/>
                </a:solidFill>
                <a:latin typeface="Open Sans"/>
                <a:ea typeface="Open Sans"/>
                <a:cs typeface="Open Sans"/>
              </a:rPr>
              <a:t>Deploying machine learning models to predict disease </a:t>
            </a:r>
          </a:p>
          <a:p>
            <a:pPr marL="0" marR="0" lvl="0" indent="0" algn="l" defTabSz="914400" rtl="0" eaLnBrk="0" fontAlgn="base" latinLnBrk="0" hangingPunct="0">
              <a:lnSpc>
                <a:spcPct val="100000"/>
              </a:lnSpc>
              <a:spcBef>
                <a:spcPct val="0"/>
              </a:spcBef>
              <a:spcAft>
                <a:spcPct val="0"/>
              </a:spcAft>
              <a:buClrTx/>
              <a:buSzTx/>
              <a:tabLst/>
            </a:pPr>
            <a:r>
              <a:rPr lang="en-US" dirty="0">
                <a:solidFill>
                  <a:schemeClr val="lt1"/>
                </a:solidFill>
                <a:latin typeface="Open Sans"/>
                <a:ea typeface="Open Sans"/>
                <a:cs typeface="Open Sans"/>
              </a:rPr>
              <a:t>         Interactive web app for users to input data and get predictions</a:t>
            </a:r>
            <a:endParaRPr lang="en-US" altLang="en-US" dirty="0">
              <a:solidFill>
                <a:schemeClr val="lt1"/>
              </a:solidFill>
              <a:latin typeface="Open Sans"/>
              <a:ea typeface="Open Sans"/>
              <a:cs typeface="Open Sans"/>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rgbClr val="080808"/>
              </a:solidFill>
              <a:effectLst/>
              <a:latin typeface="Arial" panose="020B0604020202020204" pitchFamily="34" charset="0"/>
            </a:endParaRPr>
          </a:p>
        </p:txBody>
      </p:sp>
    </p:spTree>
    <p:extLst>
      <p:ext uri="{BB962C8B-B14F-4D97-AF65-F5344CB8AC3E}">
        <p14:creationId xmlns:p14="http://schemas.microsoft.com/office/powerpoint/2010/main" val="2285826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
            </a:r>
            <a:r>
              <a:rPr lang="en" dirty="0"/>
              <a:t>reparing for DWH </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844390" y="1084660"/>
            <a:ext cx="6958490" cy="3375624"/>
          </a:xfrm>
        </p:spPr>
        <p:txBody>
          <a:bodyPr/>
          <a:lstStyle/>
          <a:p>
            <a:r>
              <a:rPr lang="en-US" b="0" dirty="0"/>
              <a:t>Finally we create dimension table for each disease using SQL and use SSIS to put the the data form the CSV file to SQL file in the staging database in MS SQL</a:t>
            </a:r>
          </a:p>
          <a:p>
            <a:endParaRPr lang="en-US" b="0" dirty="0"/>
          </a:p>
          <a:p>
            <a:r>
              <a:rPr lang="en-US" b="0" dirty="0"/>
              <a:t>Now we need to figure out the content of the Fact table which will be feed for the dimension tables, which columns will be used in it</a:t>
            </a:r>
          </a:p>
          <a:p>
            <a:r>
              <a:rPr lang="en-US" b="0" dirty="0"/>
              <a:t> </a:t>
            </a:r>
          </a:p>
        </p:txBody>
      </p:sp>
    </p:spTree>
    <p:extLst>
      <p:ext uri="{BB962C8B-B14F-4D97-AF65-F5344CB8AC3E}">
        <p14:creationId xmlns:p14="http://schemas.microsoft.com/office/powerpoint/2010/main" val="1808505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
            </a:r>
            <a:r>
              <a:rPr lang="en" dirty="0"/>
              <a:t>reparing for Fact table </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891035" y="1351772"/>
            <a:ext cx="6920390" cy="2786967"/>
          </a:xfrm>
        </p:spPr>
        <p:txBody>
          <a:bodyPr/>
          <a:lstStyle/>
          <a:p>
            <a:r>
              <a:rPr lang="en-US" b="0" dirty="0"/>
              <a:t>We noticed that all tables share common columns like AGE , BMI, Heart disease and smoking type</a:t>
            </a:r>
          </a:p>
          <a:p>
            <a:endParaRPr lang="en-US" b="0" dirty="0"/>
          </a:p>
          <a:p>
            <a:r>
              <a:rPr lang="en-US" b="0" dirty="0"/>
              <a:t>Also, few columns are common but for 2 tables </a:t>
            </a:r>
          </a:p>
          <a:p>
            <a:r>
              <a:rPr lang="en-US" b="0" dirty="0"/>
              <a:t>like hypertension and glucose level  are in diabetes and brain stroke table </a:t>
            </a:r>
          </a:p>
          <a:p>
            <a:endParaRPr lang="en-US" b="0" dirty="0"/>
          </a:p>
          <a:p>
            <a:r>
              <a:rPr lang="en-US" b="0" dirty="0"/>
              <a:t>So, we can use this columns in the fact table beside columns with very high correlation to each disease</a:t>
            </a:r>
          </a:p>
        </p:txBody>
      </p:sp>
    </p:spTree>
    <p:extLst>
      <p:ext uri="{BB962C8B-B14F-4D97-AF65-F5344CB8AC3E}">
        <p14:creationId xmlns:p14="http://schemas.microsoft.com/office/powerpoint/2010/main" val="2911190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
            </a:r>
            <a:r>
              <a:rPr lang="en" dirty="0"/>
              <a:t>reparing for Fact table  </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891035" y="1091720"/>
            <a:ext cx="6920390" cy="2786967"/>
          </a:xfrm>
        </p:spPr>
        <p:txBody>
          <a:bodyPr/>
          <a:lstStyle/>
          <a:p>
            <a:r>
              <a:rPr lang="en-US" b="0" dirty="0"/>
              <a:t>The problem is that columns like smoking type is same info but in different format so we need to set this columns in all tables to be in same format and then use SSIS to import to fact table in DWH</a:t>
            </a:r>
          </a:p>
          <a:p>
            <a:endParaRPr lang="en-US" b="0" dirty="0"/>
          </a:p>
        </p:txBody>
      </p:sp>
    </p:spTree>
    <p:extLst>
      <p:ext uri="{BB962C8B-B14F-4D97-AF65-F5344CB8AC3E}">
        <p14:creationId xmlns:p14="http://schemas.microsoft.com/office/powerpoint/2010/main" val="649976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
            </a:r>
            <a:r>
              <a:rPr lang="en" dirty="0"/>
              <a:t>reparing for Fact table</a:t>
            </a:r>
            <a:endParaRPr sz="2000"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964851" y="1479225"/>
            <a:ext cx="6920390" cy="1222908"/>
          </a:xfrm>
        </p:spPr>
        <p:txBody>
          <a:bodyPr/>
          <a:lstStyle/>
          <a:p>
            <a:r>
              <a:rPr lang="en-US" b="0" dirty="0"/>
              <a:t>In brain stroke table we won’t change format of the 4 common columns and we will use them as the main format for other tables.</a:t>
            </a:r>
          </a:p>
          <a:p>
            <a:endParaRPr lang="en-US" dirty="0"/>
          </a:p>
        </p:txBody>
      </p:sp>
      <p:sp>
        <p:nvSpPr>
          <p:cNvPr id="2" name="Subtitle 2">
            <a:extLst>
              <a:ext uri="{FF2B5EF4-FFF2-40B4-BE49-F238E27FC236}">
                <a16:creationId xmlns:a16="http://schemas.microsoft.com/office/drawing/2014/main" id="{A36F77F0-4DF2-E755-3C4C-FA622AC7DB83}"/>
              </a:ext>
            </a:extLst>
          </p:cNvPr>
          <p:cNvSpPr txBox="1">
            <a:spLocks/>
          </p:cNvSpPr>
          <p:nvPr/>
        </p:nvSpPr>
        <p:spPr>
          <a:xfrm>
            <a:off x="936951" y="3067345"/>
            <a:ext cx="6920390" cy="10612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Josefin Sans"/>
              <a:buNone/>
              <a:defRPr sz="2000" b="1"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9pPr>
          </a:lstStyle>
          <a:p>
            <a:r>
              <a:rPr lang="en-US" b="0" dirty="0"/>
              <a:t>In heart table we will map some values to be match with common columns values in other table.</a:t>
            </a:r>
          </a:p>
          <a:p>
            <a:r>
              <a:rPr lang="en-US" b="0" dirty="0"/>
              <a:t>And In age category we will use the first number only to match age column in other tables using </a:t>
            </a:r>
            <a:r>
              <a:rPr lang="en-US" b="0" dirty="0" err="1"/>
              <a:t>str.extract</a:t>
            </a:r>
            <a:endParaRPr lang="en-US" b="0" dirty="0"/>
          </a:p>
          <a:p>
            <a:endParaRPr lang="en-US" dirty="0"/>
          </a:p>
          <a:p>
            <a:endParaRPr lang="en-US" dirty="0"/>
          </a:p>
        </p:txBody>
      </p:sp>
    </p:spTree>
    <p:extLst>
      <p:ext uri="{BB962C8B-B14F-4D97-AF65-F5344CB8AC3E}">
        <p14:creationId xmlns:p14="http://schemas.microsoft.com/office/powerpoint/2010/main" val="2007530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
            </a:r>
            <a:r>
              <a:rPr lang="en" dirty="0"/>
              <a:t>reparing for Fact table</a:t>
            </a:r>
            <a:endParaRPr sz="2000"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835311" y="2232798"/>
            <a:ext cx="6920390" cy="1714499"/>
          </a:xfrm>
        </p:spPr>
        <p:txBody>
          <a:bodyPr/>
          <a:lstStyle/>
          <a:p>
            <a:r>
              <a:rPr lang="en-US" b="0" dirty="0"/>
              <a:t>In diabetes, we found that smoking_history column has </a:t>
            </a:r>
            <a:r>
              <a:rPr lang="en-US" altLang="en-US" b="0" dirty="0"/>
              <a:t>['never', 'No Info', 'current', 'former', 'ever', 'not current’] as unique values. </a:t>
            </a:r>
          </a:p>
          <a:p>
            <a:endParaRPr lang="en-US" altLang="en-US" b="0" dirty="0"/>
          </a:p>
          <a:p>
            <a:r>
              <a:rPr lang="en-US" altLang="en-US" b="0" dirty="0"/>
              <a:t>So, we will drop rows ['ever’ or current’] values in it</a:t>
            </a:r>
          </a:p>
          <a:p>
            <a:r>
              <a:rPr lang="en-US" altLang="en-US" b="0" dirty="0"/>
              <a:t>And replace values to others like</a:t>
            </a:r>
          </a:p>
          <a:p>
            <a:r>
              <a:rPr lang="en-US" altLang="en-US" b="0" dirty="0"/>
              <a:t>('No Info', 'Unknown’), ('former', 'formerly smoked’), ('current', 'smokes’), ('never', 'never smoked’)</a:t>
            </a:r>
          </a:p>
          <a:p>
            <a:r>
              <a:rPr lang="en-US" altLang="en-US" dirty="0"/>
              <a:t> </a:t>
            </a:r>
          </a:p>
          <a:p>
            <a:endParaRPr lang="en-US" dirty="0"/>
          </a:p>
          <a:p>
            <a:endParaRPr lang="en-US" dirty="0"/>
          </a:p>
        </p:txBody>
      </p:sp>
    </p:spTree>
    <p:extLst>
      <p:ext uri="{BB962C8B-B14F-4D97-AF65-F5344CB8AC3E}">
        <p14:creationId xmlns:p14="http://schemas.microsoft.com/office/powerpoint/2010/main" val="2658845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grpSp>
        <p:nvGrpSpPr>
          <p:cNvPr id="1283" name="Google Shape;1283;p34"/>
          <p:cNvGrpSpPr/>
          <p:nvPr/>
        </p:nvGrpSpPr>
        <p:grpSpPr>
          <a:xfrm rot="-3897375">
            <a:off x="538235" y="2429685"/>
            <a:ext cx="2808917" cy="1112384"/>
            <a:chOff x="1033313" y="2373800"/>
            <a:chExt cx="999700" cy="395900"/>
          </a:xfrm>
        </p:grpSpPr>
        <p:sp>
          <p:nvSpPr>
            <p:cNvPr id="1284" name="Google Shape;1284;p34"/>
            <p:cNvSpPr/>
            <p:nvPr/>
          </p:nvSpPr>
          <p:spPr>
            <a:xfrm>
              <a:off x="1033575" y="2373800"/>
              <a:ext cx="999175" cy="395900"/>
            </a:xfrm>
            <a:custGeom>
              <a:avLst/>
              <a:gdLst/>
              <a:ahLst/>
              <a:cxnLst/>
              <a:rect l="l" t="t" r="r" b="b"/>
              <a:pathLst>
                <a:path w="39967" h="15836" extrusionOk="0">
                  <a:moveTo>
                    <a:pt x="0" y="0"/>
                  </a:moveTo>
                  <a:lnTo>
                    <a:pt x="0" y="14617"/>
                  </a:lnTo>
                  <a:lnTo>
                    <a:pt x="0" y="14912"/>
                  </a:lnTo>
                  <a:lnTo>
                    <a:pt x="0" y="15836"/>
                  </a:lnTo>
                  <a:lnTo>
                    <a:pt x="23438" y="15836"/>
                  </a:lnTo>
                  <a:lnTo>
                    <a:pt x="23438" y="14744"/>
                  </a:lnTo>
                  <a:lnTo>
                    <a:pt x="37026" y="14744"/>
                  </a:lnTo>
                  <a:cubicBezTo>
                    <a:pt x="38644" y="14744"/>
                    <a:pt x="39967" y="13441"/>
                    <a:pt x="39967" y="11803"/>
                  </a:cubicBezTo>
                  <a:lnTo>
                    <a:pt x="39967" y="7897"/>
                  </a:lnTo>
                  <a:lnTo>
                    <a:pt x="39967" y="3991"/>
                  </a:lnTo>
                  <a:cubicBezTo>
                    <a:pt x="39967" y="3886"/>
                    <a:pt x="39967" y="3781"/>
                    <a:pt x="39925" y="3676"/>
                  </a:cubicBezTo>
                  <a:cubicBezTo>
                    <a:pt x="39967" y="3676"/>
                    <a:pt x="39967" y="3655"/>
                    <a:pt x="39925" y="3613"/>
                  </a:cubicBezTo>
                  <a:cubicBezTo>
                    <a:pt x="39925" y="3550"/>
                    <a:pt x="39904" y="3487"/>
                    <a:pt x="39904" y="3403"/>
                  </a:cubicBezTo>
                  <a:cubicBezTo>
                    <a:pt x="39904" y="3361"/>
                    <a:pt x="39883" y="3340"/>
                    <a:pt x="39883" y="3277"/>
                  </a:cubicBezTo>
                  <a:cubicBezTo>
                    <a:pt x="39862" y="3235"/>
                    <a:pt x="39862" y="3172"/>
                    <a:pt x="39820" y="3088"/>
                  </a:cubicBezTo>
                  <a:cubicBezTo>
                    <a:pt x="39799" y="3046"/>
                    <a:pt x="39799" y="3025"/>
                    <a:pt x="39778" y="2962"/>
                  </a:cubicBezTo>
                  <a:cubicBezTo>
                    <a:pt x="39757" y="2920"/>
                    <a:pt x="39715" y="2857"/>
                    <a:pt x="39715" y="2815"/>
                  </a:cubicBezTo>
                  <a:cubicBezTo>
                    <a:pt x="39694" y="2752"/>
                    <a:pt x="39694" y="2730"/>
                    <a:pt x="39673" y="2709"/>
                  </a:cubicBezTo>
                  <a:lnTo>
                    <a:pt x="39589" y="2541"/>
                  </a:lnTo>
                  <a:cubicBezTo>
                    <a:pt x="39568" y="2520"/>
                    <a:pt x="39547" y="2457"/>
                    <a:pt x="39505" y="2436"/>
                  </a:cubicBezTo>
                  <a:cubicBezTo>
                    <a:pt x="39484" y="2394"/>
                    <a:pt x="39463" y="2331"/>
                    <a:pt x="39400" y="2310"/>
                  </a:cubicBezTo>
                  <a:cubicBezTo>
                    <a:pt x="39379" y="2289"/>
                    <a:pt x="39358" y="2226"/>
                    <a:pt x="39337" y="2205"/>
                  </a:cubicBezTo>
                  <a:cubicBezTo>
                    <a:pt x="39295" y="2142"/>
                    <a:pt x="39253" y="2121"/>
                    <a:pt x="39232" y="2079"/>
                  </a:cubicBezTo>
                  <a:lnTo>
                    <a:pt x="39148" y="1995"/>
                  </a:lnTo>
                  <a:lnTo>
                    <a:pt x="39022" y="1869"/>
                  </a:lnTo>
                  <a:lnTo>
                    <a:pt x="38959" y="1806"/>
                  </a:lnTo>
                  <a:lnTo>
                    <a:pt x="38938" y="1785"/>
                  </a:lnTo>
                  <a:lnTo>
                    <a:pt x="38854" y="1701"/>
                  </a:lnTo>
                  <a:cubicBezTo>
                    <a:pt x="38812" y="1680"/>
                    <a:pt x="38770" y="1617"/>
                    <a:pt x="38728" y="1596"/>
                  </a:cubicBezTo>
                  <a:cubicBezTo>
                    <a:pt x="38707" y="1575"/>
                    <a:pt x="38665" y="1575"/>
                    <a:pt x="38644" y="1554"/>
                  </a:cubicBezTo>
                  <a:cubicBezTo>
                    <a:pt x="38602" y="1512"/>
                    <a:pt x="38539" y="1491"/>
                    <a:pt x="38497" y="1449"/>
                  </a:cubicBezTo>
                  <a:cubicBezTo>
                    <a:pt x="38455" y="1407"/>
                    <a:pt x="38434" y="1407"/>
                    <a:pt x="38413" y="1386"/>
                  </a:cubicBezTo>
                  <a:lnTo>
                    <a:pt x="38245" y="1302"/>
                  </a:lnTo>
                  <a:cubicBezTo>
                    <a:pt x="38224" y="1302"/>
                    <a:pt x="38203" y="1281"/>
                    <a:pt x="38161" y="1281"/>
                  </a:cubicBezTo>
                  <a:cubicBezTo>
                    <a:pt x="38119" y="1260"/>
                    <a:pt x="38056" y="1239"/>
                    <a:pt x="37993" y="1239"/>
                  </a:cubicBezTo>
                  <a:cubicBezTo>
                    <a:pt x="37972" y="1239"/>
                    <a:pt x="37930" y="1197"/>
                    <a:pt x="37909" y="1197"/>
                  </a:cubicBezTo>
                  <a:cubicBezTo>
                    <a:pt x="37867" y="1176"/>
                    <a:pt x="37782" y="1176"/>
                    <a:pt x="37719" y="1155"/>
                  </a:cubicBezTo>
                  <a:cubicBezTo>
                    <a:pt x="37698" y="1155"/>
                    <a:pt x="37677" y="1134"/>
                    <a:pt x="37614" y="1134"/>
                  </a:cubicBezTo>
                  <a:cubicBezTo>
                    <a:pt x="37572" y="1134"/>
                    <a:pt x="37488" y="1092"/>
                    <a:pt x="37446" y="1092"/>
                  </a:cubicBezTo>
                  <a:lnTo>
                    <a:pt x="37362" y="1092"/>
                  </a:lnTo>
                  <a:cubicBezTo>
                    <a:pt x="37257" y="1092"/>
                    <a:pt x="37173" y="1071"/>
                    <a:pt x="37068" y="1071"/>
                  </a:cubicBezTo>
                  <a:lnTo>
                    <a:pt x="23522" y="1071"/>
                  </a:lnTo>
                  <a:lnTo>
                    <a:pt x="23522" y="0"/>
                  </a:ln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34"/>
            <p:cNvGrpSpPr/>
            <p:nvPr/>
          </p:nvGrpSpPr>
          <p:grpSpPr>
            <a:xfrm>
              <a:off x="1033313" y="2373800"/>
              <a:ext cx="999700" cy="395900"/>
              <a:chOff x="4294075" y="3041775"/>
              <a:chExt cx="999700" cy="395900"/>
            </a:xfrm>
          </p:grpSpPr>
          <p:sp>
            <p:nvSpPr>
              <p:cNvPr id="1286" name="Google Shape;1286;p34"/>
              <p:cNvSpPr/>
              <p:nvPr/>
            </p:nvSpPr>
            <p:spPr>
              <a:xfrm>
                <a:off x="4707300" y="3068525"/>
                <a:ext cx="586475" cy="341850"/>
              </a:xfrm>
              <a:custGeom>
                <a:avLst/>
                <a:gdLst/>
                <a:ahLst/>
                <a:cxnLst/>
                <a:rect l="l" t="t" r="r" b="b"/>
                <a:pathLst>
                  <a:path w="23459" h="13674" extrusionOk="0">
                    <a:moveTo>
                      <a:pt x="20536" y="1"/>
                    </a:moveTo>
                    <a:cubicBezTo>
                      <a:pt x="20523" y="1"/>
                      <a:pt x="20510" y="1"/>
                      <a:pt x="20498" y="1"/>
                    </a:cubicBezTo>
                    <a:lnTo>
                      <a:pt x="2961" y="1"/>
                    </a:lnTo>
                    <a:cubicBezTo>
                      <a:pt x="1323" y="1"/>
                      <a:pt x="0" y="1303"/>
                      <a:pt x="0" y="2941"/>
                    </a:cubicBezTo>
                    <a:lnTo>
                      <a:pt x="0" y="10733"/>
                    </a:lnTo>
                    <a:cubicBezTo>
                      <a:pt x="0" y="11972"/>
                      <a:pt x="777" y="13022"/>
                      <a:pt x="1848" y="13463"/>
                    </a:cubicBezTo>
                    <a:cubicBezTo>
                      <a:pt x="2184" y="13589"/>
                      <a:pt x="2562" y="13673"/>
                      <a:pt x="2961" y="13673"/>
                    </a:cubicBezTo>
                    <a:lnTo>
                      <a:pt x="20519" y="13673"/>
                    </a:lnTo>
                    <a:cubicBezTo>
                      <a:pt x="22136" y="13673"/>
                      <a:pt x="23459" y="12350"/>
                      <a:pt x="23459" y="10733"/>
                    </a:cubicBezTo>
                    <a:lnTo>
                      <a:pt x="23459" y="2941"/>
                    </a:lnTo>
                    <a:cubicBezTo>
                      <a:pt x="23459" y="1316"/>
                      <a:pt x="22136" y="1"/>
                      <a:pt x="20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4"/>
              <p:cNvSpPr/>
              <p:nvPr/>
            </p:nvSpPr>
            <p:spPr>
              <a:xfrm>
                <a:off x="4707300" y="3239700"/>
                <a:ext cx="586475" cy="171200"/>
              </a:xfrm>
              <a:custGeom>
                <a:avLst/>
                <a:gdLst/>
                <a:ahLst/>
                <a:cxnLst/>
                <a:rect l="l" t="t" r="r" b="b"/>
                <a:pathLst>
                  <a:path w="23459" h="6848" extrusionOk="0">
                    <a:moveTo>
                      <a:pt x="0" y="1"/>
                    </a:moveTo>
                    <a:lnTo>
                      <a:pt x="0" y="3907"/>
                    </a:lnTo>
                    <a:cubicBezTo>
                      <a:pt x="0" y="5146"/>
                      <a:pt x="777" y="6196"/>
                      <a:pt x="1848" y="6637"/>
                    </a:cubicBezTo>
                    <a:cubicBezTo>
                      <a:pt x="2184" y="6763"/>
                      <a:pt x="2562" y="6847"/>
                      <a:pt x="2961" y="6847"/>
                    </a:cubicBezTo>
                    <a:lnTo>
                      <a:pt x="20519" y="6847"/>
                    </a:lnTo>
                    <a:cubicBezTo>
                      <a:pt x="22136" y="6847"/>
                      <a:pt x="23459" y="5545"/>
                      <a:pt x="23459" y="3907"/>
                    </a:cubicBezTo>
                    <a:lnTo>
                      <a:pt x="23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4"/>
              <p:cNvSpPr/>
              <p:nvPr/>
            </p:nvSpPr>
            <p:spPr>
              <a:xfrm>
                <a:off x="4755600" y="3122625"/>
                <a:ext cx="89800" cy="79825"/>
              </a:xfrm>
              <a:custGeom>
                <a:avLst/>
                <a:gdLst/>
                <a:ahLst/>
                <a:cxnLst/>
                <a:rect l="l" t="t" r="r" b="b"/>
                <a:pathLst>
                  <a:path w="3592" h="3193" extrusionOk="0">
                    <a:moveTo>
                      <a:pt x="1155" y="0"/>
                    </a:moveTo>
                    <a:cubicBezTo>
                      <a:pt x="966" y="0"/>
                      <a:pt x="819" y="84"/>
                      <a:pt x="735" y="252"/>
                    </a:cubicBezTo>
                    <a:lnTo>
                      <a:pt x="84" y="1366"/>
                    </a:lnTo>
                    <a:cubicBezTo>
                      <a:pt x="0" y="1513"/>
                      <a:pt x="0" y="1681"/>
                      <a:pt x="84" y="1849"/>
                    </a:cubicBezTo>
                    <a:lnTo>
                      <a:pt x="672" y="2899"/>
                    </a:lnTo>
                    <a:lnTo>
                      <a:pt x="714" y="2941"/>
                    </a:lnTo>
                    <a:cubicBezTo>
                      <a:pt x="819" y="3088"/>
                      <a:pt x="966" y="3193"/>
                      <a:pt x="1134" y="3193"/>
                    </a:cubicBezTo>
                    <a:lnTo>
                      <a:pt x="2436" y="3193"/>
                    </a:lnTo>
                    <a:cubicBezTo>
                      <a:pt x="2625" y="3193"/>
                      <a:pt x="2772" y="3109"/>
                      <a:pt x="2856" y="2941"/>
                    </a:cubicBezTo>
                    <a:lnTo>
                      <a:pt x="3507" y="1828"/>
                    </a:lnTo>
                    <a:cubicBezTo>
                      <a:pt x="3591" y="1681"/>
                      <a:pt x="3591" y="1492"/>
                      <a:pt x="3549" y="1345"/>
                    </a:cubicBezTo>
                    <a:lnTo>
                      <a:pt x="2982" y="420"/>
                    </a:lnTo>
                    <a:lnTo>
                      <a:pt x="2877" y="252"/>
                    </a:lnTo>
                    <a:cubicBezTo>
                      <a:pt x="2772" y="84"/>
                      <a:pt x="2625" y="0"/>
                      <a:pt x="2457" y="0"/>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4"/>
              <p:cNvSpPr/>
              <p:nvPr/>
            </p:nvSpPr>
            <p:spPr>
              <a:xfrm>
                <a:off x="47965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4"/>
              <p:cNvSpPr/>
              <p:nvPr/>
            </p:nvSpPr>
            <p:spPr>
              <a:xfrm>
                <a:off x="4762950" y="3128525"/>
                <a:ext cx="24175" cy="67100"/>
              </a:xfrm>
              <a:custGeom>
                <a:avLst/>
                <a:gdLst/>
                <a:ahLst/>
                <a:cxnLst/>
                <a:rect l="l" t="t" r="r" b="b"/>
                <a:pathLst>
                  <a:path w="967" h="2684" extrusionOk="0">
                    <a:moveTo>
                      <a:pt x="764" y="1"/>
                    </a:moveTo>
                    <a:cubicBezTo>
                      <a:pt x="718" y="1"/>
                      <a:pt x="677" y="29"/>
                      <a:pt x="651" y="79"/>
                    </a:cubicBezTo>
                    <a:lnTo>
                      <a:pt x="42" y="1214"/>
                    </a:lnTo>
                    <a:cubicBezTo>
                      <a:pt x="0" y="1319"/>
                      <a:pt x="0" y="1424"/>
                      <a:pt x="42" y="1529"/>
                    </a:cubicBezTo>
                    <a:lnTo>
                      <a:pt x="651" y="2600"/>
                    </a:lnTo>
                    <a:cubicBezTo>
                      <a:pt x="672" y="2663"/>
                      <a:pt x="735" y="2684"/>
                      <a:pt x="777" y="2684"/>
                    </a:cubicBezTo>
                    <a:cubicBezTo>
                      <a:pt x="798" y="2684"/>
                      <a:pt x="840" y="2684"/>
                      <a:pt x="861" y="2663"/>
                    </a:cubicBezTo>
                    <a:cubicBezTo>
                      <a:pt x="945" y="2642"/>
                      <a:pt x="966" y="2537"/>
                      <a:pt x="903" y="2453"/>
                    </a:cubicBezTo>
                    <a:lnTo>
                      <a:pt x="357" y="1445"/>
                    </a:lnTo>
                    <a:cubicBezTo>
                      <a:pt x="336" y="1403"/>
                      <a:pt x="336" y="1340"/>
                      <a:pt x="357" y="1298"/>
                    </a:cubicBezTo>
                    <a:lnTo>
                      <a:pt x="903" y="247"/>
                    </a:lnTo>
                    <a:cubicBezTo>
                      <a:pt x="966" y="163"/>
                      <a:pt x="924" y="79"/>
                      <a:pt x="861" y="37"/>
                    </a:cubicBezTo>
                    <a:cubicBezTo>
                      <a:pt x="828" y="13"/>
                      <a:pt x="79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4"/>
              <p:cNvSpPr/>
              <p:nvPr/>
            </p:nvSpPr>
            <p:spPr>
              <a:xfrm>
                <a:off x="4772400" y="3133125"/>
                <a:ext cx="73000" cy="69325"/>
              </a:xfrm>
              <a:custGeom>
                <a:avLst/>
                <a:gdLst/>
                <a:ahLst/>
                <a:cxnLst/>
                <a:rect l="l" t="t" r="r" b="b"/>
                <a:pathLst>
                  <a:path w="2920" h="2773" extrusionOk="0">
                    <a:moveTo>
                      <a:pt x="2289" y="0"/>
                    </a:moveTo>
                    <a:cubicBezTo>
                      <a:pt x="2037" y="399"/>
                      <a:pt x="1680" y="882"/>
                      <a:pt x="1260" y="1324"/>
                    </a:cubicBezTo>
                    <a:cubicBezTo>
                      <a:pt x="1155" y="1429"/>
                      <a:pt x="1050" y="1555"/>
                      <a:pt x="945" y="1660"/>
                    </a:cubicBezTo>
                    <a:cubicBezTo>
                      <a:pt x="798" y="1828"/>
                      <a:pt x="630" y="1975"/>
                      <a:pt x="462" y="2143"/>
                    </a:cubicBezTo>
                    <a:cubicBezTo>
                      <a:pt x="378" y="2206"/>
                      <a:pt x="273" y="2269"/>
                      <a:pt x="189" y="2353"/>
                    </a:cubicBezTo>
                    <a:cubicBezTo>
                      <a:pt x="147" y="2395"/>
                      <a:pt x="63" y="2416"/>
                      <a:pt x="0" y="2479"/>
                    </a:cubicBezTo>
                    <a:lnTo>
                      <a:pt x="42" y="2521"/>
                    </a:lnTo>
                    <a:cubicBezTo>
                      <a:pt x="147" y="2668"/>
                      <a:pt x="294" y="2773"/>
                      <a:pt x="462" y="2773"/>
                    </a:cubicBezTo>
                    <a:lnTo>
                      <a:pt x="1764" y="2773"/>
                    </a:lnTo>
                    <a:cubicBezTo>
                      <a:pt x="1953" y="2773"/>
                      <a:pt x="2100" y="2689"/>
                      <a:pt x="2184" y="2521"/>
                    </a:cubicBezTo>
                    <a:lnTo>
                      <a:pt x="2835" y="1408"/>
                    </a:lnTo>
                    <a:cubicBezTo>
                      <a:pt x="2919" y="1261"/>
                      <a:pt x="2919" y="1072"/>
                      <a:pt x="2835" y="925"/>
                    </a:cubicBezTo>
                    <a:lnTo>
                      <a:pt x="2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4"/>
              <p:cNvSpPr/>
              <p:nvPr/>
            </p:nvSpPr>
            <p:spPr>
              <a:xfrm>
                <a:off x="4888950" y="3122625"/>
                <a:ext cx="89800" cy="79825"/>
              </a:xfrm>
              <a:custGeom>
                <a:avLst/>
                <a:gdLst/>
                <a:ahLst/>
                <a:cxnLst/>
                <a:rect l="l" t="t" r="r" b="b"/>
                <a:pathLst>
                  <a:path w="3592" h="3193" extrusionOk="0">
                    <a:moveTo>
                      <a:pt x="1156" y="0"/>
                    </a:moveTo>
                    <a:cubicBezTo>
                      <a:pt x="967" y="0"/>
                      <a:pt x="799" y="84"/>
                      <a:pt x="736" y="252"/>
                    </a:cubicBezTo>
                    <a:lnTo>
                      <a:pt x="64" y="1366"/>
                    </a:lnTo>
                    <a:cubicBezTo>
                      <a:pt x="1" y="1513"/>
                      <a:pt x="1" y="1681"/>
                      <a:pt x="64" y="1849"/>
                    </a:cubicBezTo>
                    <a:lnTo>
                      <a:pt x="673" y="2899"/>
                    </a:lnTo>
                    <a:lnTo>
                      <a:pt x="694" y="2941"/>
                    </a:lnTo>
                    <a:cubicBezTo>
                      <a:pt x="799" y="3088"/>
                      <a:pt x="967" y="3193"/>
                      <a:pt x="1114" y="3193"/>
                    </a:cubicBezTo>
                    <a:lnTo>
                      <a:pt x="2437" y="3193"/>
                    </a:lnTo>
                    <a:cubicBezTo>
                      <a:pt x="2626" y="3193"/>
                      <a:pt x="2773" y="3109"/>
                      <a:pt x="2857" y="2941"/>
                    </a:cubicBezTo>
                    <a:lnTo>
                      <a:pt x="3508" y="1828"/>
                    </a:lnTo>
                    <a:cubicBezTo>
                      <a:pt x="3592" y="1681"/>
                      <a:pt x="3592" y="1492"/>
                      <a:pt x="3529"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4"/>
              <p:cNvSpPr/>
              <p:nvPr/>
            </p:nvSpPr>
            <p:spPr>
              <a:xfrm>
                <a:off x="49299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4"/>
              <p:cNvSpPr/>
              <p:nvPr/>
            </p:nvSpPr>
            <p:spPr>
              <a:xfrm>
                <a:off x="4895250" y="3128525"/>
                <a:ext cx="24175" cy="67100"/>
              </a:xfrm>
              <a:custGeom>
                <a:avLst/>
                <a:gdLst/>
                <a:ahLst/>
                <a:cxnLst/>
                <a:rect l="l" t="t" r="r" b="b"/>
                <a:pathLst>
                  <a:path w="967" h="2684" extrusionOk="0">
                    <a:moveTo>
                      <a:pt x="780" y="1"/>
                    </a:moveTo>
                    <a:cubicBezTo>
                      <a:pt x="736" y="1"/>
                      <a:pt x="690" y="29"/>
                      <a:pt x="652" y="79"/>
                    </a:cubicBezTo>
                    <a:lnTo>
                      <a:pt x="64" y="1214"/>
                    </a:lnTo>
                    <a:cubicBezTo>
                      <a:pt x="1" y="1319"/>
                      <a:pt x="1" y="1424"/>
                      <a:pt x="64" y="1529"/>
                    </a:cubicBezTo>
                    <a:lnTo>
                      <a:pt x="652" y="2600"/>
                    </a:lnTo>
                    <a:cubicBezTo>
                      <a:pt x="694" y="2663"/>
                      <a:pt x="736" y="2684"/>
                      <a:pt x="799" y="2684"/>
                    </a:cubicBezTo>
                    <a:cubicBezTo>
                      <a:pt x="820" y="2684"/>
                      <a:pt x="841" y="2684"/>
                      <a:pt x="862" y="2663"/>
                    </a:cubicBezTo>
                    <a:cubicBezTo>
                      <a:pt x="946" y="2642"/>
                      <a:pt x="967" y="2537"/>
                      <a:pt x="925" y="2453"/>
                    </a:cubicBezTo>
                    <a:lnTo>
                      <a:pt x="379" y="1445"/>
                    </a:lnTo>
                    <a:cubicBezTo>
                      <a:pt x="337" y="1403"/>
                      <a:pt x="337" y="1340"/>
                      <a:pt x="379" y="1298"/>
                    </a:cubicBezTo>
                    <a:lnTo>
                      <a:pt x="925" y="247"/>
                    </a:lnTo>
                    <a:cubicBezTo>
                      <a:pt x="967" y="163"/>
                      <a:pt x="946" y="79"/>
                      <a:pt x="862" y="37"/>
                    </a:cubicBezTo>
                    <a:cubicBezTo>
                      <a:pt x="837" y="13"/>
                      <a:pt x="809" y="1"/>
                      <a:pt x="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4"/>
              <p:cNvSpPr/>
              <p:nvPr/>
            </p:nvSpPr>
            <p:spPr>
              <a:xfrm>
                <a:off x="5021800" y="3122625"/>
                <a:ext cx="90325" cy="79825"/>
              </a:xfrm>
              <a:custGeom>
                <a:avLst/>
                <a:gdLst/>
                <a:ahLst/>
                <a:cxnLst/>
                <a:rect l="l" t="t" r="r" b="b"/>
                <a:pathLst>
                  <a:path w="3613" h="3193" extrusionOk="0">
                    <a:moveTo>
                      <a:pt x="1155" y="0"/>
                    </a:moveTo>
                    <a:cubicBezTo>
                      <a:pt x="966" y="0"/>
                      <a:pt x="819" y="84"/>
                      <a:pt x="735" y="252"/>
                    </a:cubicBezTo>
                    <a:lnTo>
                      <a:pt x="84" y="1366"/>
                    </a:lnTo>
                    <a:cubicBezTo>
                      <a:pt x="0" y="1513"/>
                      <a:pt x="0" y="1681"/>
                      <a:pt x="84" y="1849"/>
                    </a:cubicBezTo>
                    <a:lnTo>
                      <a:pt x="693" y="2899"/>
                    </a:lnTo>
                    <a:lnTo>
                      <a:pt x="714" y="2941"/>
                    </a:lnTo>
                    <a:cubicBezTo>
                      <a:pt x="819" y="3088"/>
                      <a:pt x="966" y="3193"/>
                      <a:pt x="1134" y="3193"/>
                    </a:cubicBezTo>
                    <a:lnTo>
                      <a:pt x="2457" y="3193"/>
                    </a:lnTo>
                    <a:cubicBezTo>
                      <a:pt x="2625" y="3193"/>
                      <a:pt x="2793" y="3109"/>
                      <a:pt x="2877" y="2941"/>
                    </a:cubicBezTo>
                    <a:lnTo>
                      <a:pt x="3528" y="1828"/>
                    </a:lnTo>
                    <a:cubicBezTo>
                      <a:pt x="3612" y="1681"/>
                      <a:pt x="3612" y="1492"/>
                      <a:pt x="3549" y="1345"/>
                    </a:cubicBezTo>
                    <a:lnTo>
                      <a:pt x="3003" y="420"/>
                    </a:lnTo>
                    <a:lnTo>
                      <a:pt x="2898" y="252"/>
                    </a:lnTo>
                    <a:cubicBezTo>
                      <a:pt x="2793" y="84"/>
                      <a:pt x="2625" y="0"/>
                      <a:pt x="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4"/>
              <p:cNvSpPr/>
              <p:nvPr/>
            </p:nvSpPr>
            <p:spPr>
              <a:xfrm>
                <a:off x="50627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4"/>
              <p:cNvSpPr/>
              <p:nvPr/>
            </p:nvSpPr>
            <p:spPr>
              <a:xfrm>
                <a:off x="5028625" y="3128525"/>
                <a:ext cx="24175" cy="67100"/>
              </a:xfrm>
              <a:custGeom>
                <a:avLst/>
                <a:gdLst/>
                <a:ahLst/>
                <a:cxnLst/>
                <a:rect l="l" t="t" r="r" b="b"/>
                <a:pathLst>
                  <a:path w="967" h="2684" extrusionOk="0">
                    <a:moveTo>
                      <a:pt x="770" y="1"/>
                    </a:moveTo>
                    <a:cubicBezTo>
                      <a:pt x="727" y="1"/>
                      <a:pt x="689" y="29"/>
                      <a:pt x="651" y="79"/>
                    </a:cubicBezTo>
                    <a:lnTo>
                      <a:pt x="42" y="1214"/>
                    </a:lnTo>
                    <a:cubicBezTo>
                      <a:pt x="0" y="1319"/>
                      <a:pt x="0" y="1424"/>
                      <a:pt x="42" y="1529"/>
                    </a:cubicBezTo>
                    <a:lnTo>
                      <a:pt x="651" y="2600"/>
                    </a:lnTo>
                    <a:cubicBezTo>
                      <a:pt x="672" y="2663"/>
                      <a:pt x="735" y="2684"/>
                      <a:pt x="777" y="2684"/>
                    </a:cubicBezTo>
                    <a:cubicBezTo>
                      <a:pt x="819" y="2684"/>
                      <a:pt x="840" y="2684"/>
                      <a:pt x="861" y="2663"/>
                    </a:cubicBezTo>
                    <a:cubicBezTo>
                      <a:pt x="945" y="2642"/>
                      <a:pt x="966" y="2537"/>
                      <a:pt x="924" y="2453"/>
                    </a:cubicBezTo>
                    <a:lnTo>
                      <a:pt x="357" y="1445"/>
                    </a:lnTo>
                    <a:cubicBezTo>
                      <a:pt x="336" y="1403"/>
                      <a:pt x="336" y="1340"/>
                      <a:pt x="357" y="1298"/>
                    </a:cubicBezTo>
                    <a:lnTo>
                      <a:pt x="924" y="247"/>
                    </a:lnTo>
                    <a:cubicBezTo>
                      <a:pt x="966" y="163"/>
                      <a:pt x="945" y="79"/>
                      <a:pt x="861" y="37"/>
                    </a:cubicBezTo>
                    <a:cubicBezTo>
                      <a:pt x="828" y="13"/>
                      <a:pt x="798"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4"/>
              <p:cNvSpPr/>
              <p:nvPr/>
            </p:nvSpPr>
            <p:spPr>
              <a:xfrm>
                <a:off x="5154625" y="3122625"/>
                <a:ext cx="90325" cy="79825"/>
              </a:xfrm>
              <a:custGeom>
                <a:avLst/>
                <a:gdLst/>
                <a:ahLst/>
                <a:cxnLst/>
                <a:rect l="l" t="t" r="r" b="b"/>
                <a:pathLst>
                  <a:path w="3613" h="3193" extrusionOk="0">
                    <a:moveTo>
                      <a:pt x="1156" y="0"/>
                    </a:moveTo>
                    <a:cubicBezTo>
                      <a:pt x="967" y="0"/>
                      <a:pt x="820" y="84"/>
                      <a:pt x="736" y="252"/>
                    </a:cubicBezTo>
                    <a:lnTo>
                      <a:pt x="85" y="1366"/>
                    </a:lnTo>
                    <a:cubicBezTo>
                      <a:pt x="1" y="1513"/>
                      <a:pt x="1" y="1681"/>
                      <a:pt x="85" y="1849"/>
                    </a:cubicBezTo>
                    <a:lnTo>
                      <a:pt x="673" y="2899"/>
                    </a:lnTo>
                    <a:lnTo>
                      <a:pt x="715" y="2941"/>
                    </a:lnTo>
                    <a:cubicBezTo>
                      <a:pt x="820" y="3088"/>
                      <a:pt x="967" y="3193"/>
                      <a:pt x="1135" y="3193"/>
                    </a:cubicBezTo>
                    <a:lnTo>
                      <a:pt x="2437" y="3193"/>
                    </a:lnTo>
                    <a:cubicBezTo>
                      <a:pt x="2626" y="3193"/>
                      <a:pt x="2773" y="3109"/>
                      <a:pt x="2857" y="2941"/>
                    </a:cubicBezTo>
                    <a:lnTo>
                      <a:pt x="3508" y="1828"/>
                    </a:lnTo>
                    <a:cubicBezTo>
                      <a:pt x="3613" y="1681"/>
                      <a:pt x="3613" y="1492"/>
                      <a:pt x="3550"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4"/>
              <p:cNvSpPr/>
              <p:nvPr/>
            </p:nvSpPr>
            <p:spPr>
              <a:xfrm>
                <a:off x="51961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4"/>
              <p:cNvSpPr/>
              <p:nvPr/>
            </p:nvSpPr>
            <p:spPr>
              <a:xfrm>
                <a:off x="5161975" y="3128525"/>
                <a:ext cx="24175" cy="67100"/>
              </a:xfrm>
              <a:custGeom>
                <a:avLst/>
                <a:gdLst/>
                <a:ahLst/>
                <a:cxnLst/>
                <a:rect l="l" t="t" r="r" b="b"/>
                <a:pathLst>
                  <a:path w="967" h="2684" extrusionOk="0">
                    <a:moveTo>
                      <a:pt x="765" y="1"/>
                    </a:moveTo>
                    <a:cubicBezTo>
                      <a:pt x="718" y="1"/>
                      <a:pt x="677" y="29"/>
                      <a:pt x="652" y="79"/>
                    </a:cubicBezTo>
                    <a:lnTo>
                      <a:pt x="43" y="1214"/>
                    </a:lnTo>
                    <a:cubicBezTo>
                      <a:pt x="1" y="1319"/>
                      <a:pt x="1" y="1424"/>
                      <a:pt x="43" y="1529"/>
                    </a:cubicBezTo>
                    <a:lnTo>
                      <a:pt x="652" y="2600"/>
                    </a:lnTo>
                    <a:cubicBezTo>
                      <a:pt x="673" y="2663"/>
                      <a:pt x="736" y="2684"/>
                      <a:pt x="778" y="2684"/>
                    </a:cubicBezTo>
                    <a:cubicBezTo>
                      <a:pt x="799" y="2684"/>
                      <a:pt x="841" y="2684"/>
                      <a:pt x="862" y="2663"/>
                    </a:cubicBezTo>
                    <a:cubicBezTo>
                      <a:pt x="946" y="2642"/>
                      <a:pt x="967" y="2537"/>
                      <a:pt x="904" y="2453"/>
                    </a:cubicBezTo>
                    <a:lnTo>
                      <a:pt x="358" y="1445"/>
                    </a:lnTo>
                    <a:cubicBezTo>
                      <a:pt x="337" y="1403"/>
                      <a:pt x="337" y="1340"/>
                      <a:pt x="358" y="1298"/>
                    </a:cubicBezTo>
                    <a:lnTo>
                      <a:pt x="904" y="247"/>
                    </a:lnTo>
                    <a:cubicBezTo>
                      <a:pt x="967" y="163"/>
                      <a:pt x="946" y="79"/>
                      <a:pt x="862" y="37"/>
                    </a:cubicBezTo>
                    <a:cubicBezTo>
                      <a:pt x="828" y="13"/>
                      <a:pt x="795"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4"/>
              <p:cNvSpPr/>
              <p:nvPr/>
            </p:nvSpPr>
            <p:spPr>
              <a:xfrm>
                <a:off x="4755600" y="3286425"/>
                <a:ext cx="89800" cy="79325"/>
              </a:xfrm>
              <a:custGeom>
                <a:avLst/>
                <a:gdLst/>
                <a:ahLst/>
                <a:cxnLst/>
                <a:rect l="l" t="t" r="r" b="b"/>
                <a:pathLst>
                  <a:path w="3592" h="3173" extrusionOk="0">
                    <a:moveTo>
                      <a:pt x="1155" y="1"/>
                    </a:moveTo>
                    <a:cubicBezTo>
                      <a:pt x="966" y="1"/>
                      <a:pt x="819" y="64"/>
                      <a:pt x="735" y="232"/>
                    </a:cubicBezTo>
                    <a:lnTo>
                      <a:pt x="84" y="1366"/>
                    </a:lnTo>
                    <a:cubicBezTo>
                      <a:pt x="0" y="1492"/>
                      <a:pt x="0" y="1681"/>
                      <a:pt x="84" y="1828"/>
                    </a:cubicBezTo>
                    <a:lnTo>
                      <a:pt x="672" y="2878"/>
                    </a:lnTo>
                    <a:lnTo>
                      <a:pt x="714" y="2941"/>
                    </a:lnTo>
                    <a:cubicBezTo>
                      <a:pt x="819" y="3067"/>
                      <a:pt x="966" y="3172"/>
                      <a:pt x="1134" y="3172"/>
                    </a:cubicBezTo>
                    <a:lnTo>
                      <a:pt x="2436" y="3172"/>
                    </a:lnTo>
                    <a:cubicBezTo>
                      <a:pt x="2625" y="3172"/>
                      <a:pt x="2772" y="3088"/>
                      <a:pt x="2856" y="2941"/>
                    </a:cubicBezTo>
                    <a:lnTo>
                      <a:pt x="3507" y="1807"/>
                    </a:lnTo>
                    <a:cubicBezTo>
                      <a:pt x="3591" y="1639"/>
                      <a:pt x="3591" y="1471"/>
                      <a:pt x="3549" y="1324"/>
                    </a:cubicBezTo>
                    <a:lnTo>
                      <a:pt x="2982" y="421"/>
                    </a:lnTo>
                    <a:lnTo>
                      <a:pt x="2877" y="232"/>
                    </a:lnTo>
                    <a:cubicBezTo>
                      <a:pt x="2772" y="64"/>
                      <a:pt x="2625" y="1"/>
                      <a:pt x="2457" y="1"/>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4"/>
              <p:cNvSpPr/>
              <p:nvPr/>
            </p:nvSpPr>
            <p:spPr>
              <a:xfrm>
                <a:off x="47965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4"/>
              <p:cNvSpPr/>
              <p:nvPr/>
            </p:nvSpPr>
            <p:spPr>
              <a:xfrm>
                <a:off x="4762950" y="3291300"/>
                <a:ext cx="24175" cy="67100"/>
              </a:xfrm>
              <a:custGeom>
                <a:avLst/>
                <a:gdLst/>
                <a:ahLst/>
                <a:cxnLst/>
                <a:rect l="l" t="t" r="r" b="b"/>
                <a:pathLst>
                  <a:path w="967" h="2684" extrusionOk="0">
                    <a:moveTo>
                      <a:pt x="764" y="0"/>
                    </a:moveTo>
                    <a:cubicBezTo>
                      <a:pt x="718" y="0"/>
                      <a:pt x="677" y="28"/>
                      <a:pt x="651" y="79"/>
                    </a:cubicBezTo>
                    <a:lnTo>
                      <a:pt x="42" y="1213"/>
                    </a:lnTo>
                    <a:cubicBezTo>
                      <a:pt x="0" y="1318"/>
                      <a:pt x="0" y="1423"/>
                      <a:pt x="42" y="1528"/>
                    </a:cubicBezTo>
                    <a:lnTo>
                      <a:pt x="651" y="2599"/>
                    </a:lnTo>
                    <a:cubicBezTo>
                      <a:pt x="672" y="2662"/>
                      <a:pt x="735" y="2683"/>
                      <a:pt x="777" y="2683"/>
                    </a:cubicBezTo>
                    <a:cubicBezTo>
                      <a:pt x="798" y="2683"/>
                      <a:pt x="840" y="2683"/>
                      <a:pt x="861" y="2662"/>
                    </a:cubicBezTo>
                    <a:cubicBezTo>
                      <a:pt x="945" y="2641"/>
                      <a:pt x="966" y="2536"/>
                      <a:pt x="903" y="2452"/>
                    </a:cubicBezTo>
                    <a:lnTo>
                      <a:pt x="357" y="1444"/>
                    </a:lnTo>
                    <a:cubicBezTo>
                      <a:pt x="336" y="1402"/>
                      <a:pt x="336" y="1339"/>
                      <a:pt x="357" y="1297"/>
                    </a:cubicBezTo>
                    <a:lnTo>
                      <a:pt x="903" y="247"/>
                    </a:lnTo>
                    <a:cubicBezTo>
                      <a:pt x="966" y="163"/>
                      <a:pt x="924" y="79"/>
                      <a:pt x="861" y="37"/>
                    </a:cubicBezTo>
                    <a:cubicBezTo>
                      <a:pt x="828" y="12"/>
                      <a:pt x="795"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4"/>
              <p:cNvSpPr/>
              <p:nvPr/>
            </p:nvSpPr>
            <p:spPr>
              <a:xfrm>
                <a:off x="4772400" y="3296925"/>
                <a:ext cx="73000" cy="68825"/>
              </a:xfrm>
              <a:custGeom>
                <a:avLst/>
                <a:gdLst/>
                <a:ahLst/>
                <a:cxnLst/>
                <a:rect l="l" t="t" r="r" b="b"/>
                <a:pathLst>
                  <a:path w="2920" h="2753" extrusionOk="0">
                    <a:moveTo>
                      <a:pt x="2289" y="1"/>
                    </a:moveTo>
                    <a:cubicBezTo>
                      <a:pt x="2037" y="379"/>
                      <a:pt x="1680" y="862"/>
                      <a:pt x="1260" y="1303"/>
                    </a:cubicBezTo>
                    <a:cubicBezTo>
                      <a:pt x="1155" y="1408"/>
                      <a:pt x="1050" y="1534"/>
                      <a:pt x="945" y="1639"/>
                    </a:cubicBezTo>
                    <a:cubicBezTo>
                      <a:pt x="798" y="1807"/>
                      <a:pt x="630" y="1954"/>
                      <a:pt x="462" y="2122"/>
                    </a:cubicBezTo>
                    <a:cubicBezTo>
                      <a:pt x="378" y="2206"/>
                      <a:pt x="273" y="2248"/>
                      <a:pt x="189" y="2332"/>
                    </a:cubicBezTo>
                    <a:cubicBezTo>
                      <a:pt x="147" y="2374"/>
                      <a:pt x="63" y="2416"/>
                      <a:pt x="0" y="2458"/>
                    </a:cubicBezTo>
                    <a:lnTo>
                      <a:pt x="42" y="2521"/>
                    </a:lnTo>
                    <a:cubicBezTo>
                      <a:pt x="147" y="2647"/>
                      <a:pt x="294" y="2752"/>
                      <a:pt x="462" y="2752"/>
                    </a:cubicBezTo>
                    <a:lnTo>
                      <a:pt x="1764" y="2752"/>
                    </a:lnTo>
                    <a:cubicBezTo>
                      <a:pt x="1953" y="2752"/>
                      <a:pt x="2100" y="2668"/>
                      <a:pt x="2184" y="2521"/>
                    </a:cubicBezTo>
                    <a:lnTo>
                      <a:pt x="2835" y="1387"/>
                    </a:lnTo>
                    <a:cubicBezTo>
                      <a:pt x="2919" y="1219"/>
                      <a:pt x="2919" y="1051"/>
                      <a:pt x="2835" y="904"/>
                    </a:cubicBezTo>
                    <a:lnTo>
                      <a:pt x="22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4"/>
              <p:cNvSpPr/>
              <p:nvPr/>
            </p:nvSpPr>
            <p:spPr>
              <a:xfrm>
                <a:off x="4888950" y="3286425"/>
                <a:ext cx="89800" cy="79325"/>
              </a:xfrm>
              <a:custGeom>
                <a:avLst/>
                <a:gdLst/>
                <a:ahLst/>
                <a:cxnLst/>
                <a:rect l="l" t="t" r="r" b="b"/>
                <a:pathLst>
                  <a:path w="3592" h="3173" extrusionOk="0">
                    <a:moveTo>
                      <a:pt x="1156" y="1"/>
                    </a:moveTo>
                    <a:cubicBezTo>
                      <a:pt x="967" y="1"/>
                      <a:pt x="799" y="64"/>
                      <a:pt x="736" y="232"/>
                    </a:cubicBezTo>
                    <a:lnTo>
                      <a:pt x="64" y="1366"/>
                    </a:lnTo>
                    <a:cubicBezTo>
                      <a:pt x="1" y="1492"/>
                      <a:pt x="1" y="1681"/>
                      <a:pt x="64" y="1828"/>
                    </a:cubicBezTo>
                    <a:lnTo>
                      <a:pt x="673" y="2878"/>
                    </a:lnTo>
                    <a:lnTo>
                      <a:pt x="694" y="2941"/>
                    </a:lnTo>
                    <a:cubicBezTo>
                      <a:pt x="799" y="3067"/>
                      <a:pt x="967" y="3172"/>
                      <a:pt x="1114" y="3172"/>
                    </a:cubicBezTo>
                    <a:lnTo>
                      <a:pt x="2437" y="3172"/>
                    </a:lnTo>
                    <a:cubicBezTo>
                      <a:pt x="2626" y="3172"/>
                      <a:pt x="2773" y="3088"/>
                      <a:pt x="2857" y="2941"/>
                    </a:cubicBezTo>
                    <a:lnTo>
                      <a:pt x="3508" y="1807"/>
                    </a:lnTo>
                    <a:cubicBezTo>
                      <a:pt x="3592" y="1639"/>
                      <a:pt x="3592" y="1471"/>
                      <a:pt x="3529"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4"/>
              <p:cNvSpPr/>
              <p:nvPr/>
            </p:nvSpPr>
            <p:spPr>
              <a:xfrm>
                <a:off x="49299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4"/>
              <p:cNvSpPr/>
              <p:nvPr/>
            </p:nvSpPr>
            <p:spPr>
              <a:xfrm>
                <a:off x="4895250" y="3291300"/>
                <a:ext cx="24175" cy="67100"/>
              </a:xfrm>
              <a:custGeom>
                <a:avLst/>
                <a:gdLst/>
                <a:ahLst/>
                <a:cxnLst/>
                <a:rect l="l" t="t" r="r" b="b"/>
                <a:pathLst>
                  <a:path w="967" h="2684" extrusionOk="0">
                    <a:moveTo>
                      <a:pt x="780" y="0"/>
                    </a:moveTo>
                    <a:cubicBezTo>
                      <a:pt x="736" y="0"/>
                      <a:pt x="690" y="28"/>
                      <a:pt x="652" y="79"/>
                    </a:cubicBezTo>
                    <a:lnTo>
                      <a:pt x="64" y="1213"/>
                    </a:lnTo>
                    <a:cubicBezTo>
                      <a:pt x="1" y="1318"/>
                      <a:pt x="1" y="1423"/>
                      <a:pt x="64" y="1528"/>
                    </a:cubicBezTo>
                    <a:lnTo>
                      <a:pt x="652" y="2599"/>
                    </a:lnTo>
                    <a:cubicBezTo>
                      <a:pt x="694" y="2662"/>
                      <a:pt x="736" y="2683"/>
                      <a:pt x="799" y="2683"/>
                    </a:cubicBezTo>
                    <a:cubicBezTo>
                      <a:pt x="820" y="2683"/>
                      <a:pt x="841" y="2683"/>
                      <a:pt x="862" y="2662"/>
                    </a:cubicBezTo>
                    <a:cubicBezTo>
                      <a:pt x="946" y="2641"/>
                      <a:pt x="967" y="2536"/>
                      <a:pt x="925" y="2452"/>
                    </a:cubicBezTo>
                    <a:lnTo>
                      <a:pt x="379" y="1444"/>
                    </a:lnTo>
                    <a:cubicBezTo>
                      <a:pt x="337" y="1402"/>
                      <a:pt x="337" y="1339"/>
                      <a:pt x="379" y="1297"/>
                    </a:cubicBezTo>
                    <a:lnTo>
                      <a:pt x="925" y="247"/>
                    </a:lnTo>
                    <a:cubicBezTo>
                      <a:pt x="967" y="163"/>
                      <a:pt x="946" y="79"/>
                      <a:pt x="862" y="37"/>
                    </a:cubicBezTo>
                    <a:cubicBezTo>
                      <a:pt x="837" y="12"/>
                      <a:pt x="809" y="0"/>
                      <a:pt x="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4"/>
              <p:cNvSpPr/>
              <p:nvPr/>
            </p:nvSpPr>
            <p:spPr>
              <a:xfrm>
                <a:off x="5021800" y="3286425"/>
                <a:ext cx="90325" cy="79325"/>
              </a:xfrm>
              <a:custGeom>
                <a:avLst/>
                <a:gdLst/>
                <a:ahLst/>
                <a:cxnLst/>
                <a:rect l="l" t="t" r="r" b="b"/>
                <a:pathLst>
                  <a:path w="3613" h="3173" extrusionOk="0">
                    <a:moveTo>
                      <a:pt x="1155" y="1"/>
                    </a:moveTo>
                    <a:cubicBezTo>
                      <a:pt x="966" y="1"/>
                      <a:pt x="819" y="64"/>
                      <a:pt x="735" y="232"/>
                    </a:cubicBezTo>
                    <a:lnTo>
                      <a:pt x="84" y="1366"/>
                    </a:lnTo>
                    <a:cubicBezTo>
                      <a:pt x="0" y="1492"/>
                      <a:pt x="0" y="1681"/>
                      <a:pt x="84" y="1828"/>
                    </a:cubicBezTo>
                    <a:lnTo>
                      <a:pt x="693" y="2878"/>
                    </a:lnTo>
                    <a:lnTo>
                      <a:pt x="714" y="2941"/>
                    </a:lnTo>
                    <a:cubicBezTo>
                      <a:pt x="819" y="3067"/>
                      <a:pt x="966" y="3172"/>
                      <a:pt x="1134" y="3172"/>
                    </a:cubicBezTo>
                    <a:lnTo>
                      <a:pt x="2457" y="3172"/>
                    </a:lnTo>
                    <a:cubicBezTo>
                      <a:pt x="2625" y="3172"/>
                      <a:pt x="2793" y="3088"/>
                      <a:pt x="2877" y="2941"/>
                    </a:cubicBezTo>
                    <a:lnTo>
                      <a:pt x="3528" y="1807"/>
                    </a:lnTo>
                    <a:cubicBezTo>
                      <a:pt x="3612" y="1639"/>
                      <a:pt x="3612" y="1471"/>
                      <a:pt x="3549" y="1324"/>
                    </a:cubicBezTo>
                    <a:lnTo>
                      <a:pt x="3003" y="421"/>
                    </a:lnTo>
                    <a:lnTo>
                      <a:pt x="2898" y="232"/>
                    </a:lnTo>
                    <a:cubicBezTo>
                      <a:pt x="2793" y="64"/>
                      <a:pt x="2625" y="1"/>
                      <a:pt x="2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4"/>
              <p:cNvSpPr/>
              <p:nvPr/>
            </p:nvSpPr>
            <p:spPr>
              <a:xfrm>
                <a:off x="50627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4"/>
              <p:cNvSpPr/>
              <p:nvPr/>
            </p:nvSpPr>
            <p:spPr>
              <a:xfrm>
                <a:off x="5028625" y="3291300"/>
                <a:ext cx="24175" cy="67100"/>
              </a:xfrm>
              <a:custGeom>
                <a:avLst/>
                <a:gdLst/>
                <a:ahLst/>
                <a:cxnLst/>
                <a:rect l="l" t="t" r="r" b="b"/>
                <a:pathLst>
                  <a:path w="967" h="2684" extrusionOk="0">
                    <a:moveTo>
                      <a:pt x="770" y="0"/>
                    </a:moveTo>
                    <a:cubicBezTo>
                      <a:pt x="727" y="0"/>
                      <a:pt x="689" y="28"/>
                      <a:pt x="651" y="79"/>
                    </a:cubicBezTo>
                    <a:lnTo>
                      <a:pt x="42" y="1213"/>
                    </a:lnTo>
                    <a:cubicBezTo>
                      <a:pt x="0" y="1318"/>
                      <a:pt x="0" y="1423"/>
                      <a:pt x="42" y="1528"/>
                    </a:cubicBezTo>
                    <a:lnTo>
                      <a:pt x="651" y="2599"/>
                    </a:lnTo>
                    <a:cubicBezTo>
                      <a:pt x="672" y="2662"/>
                      <a:pt x="735" y="2683"/>
                      <a:pt x="777" y="2683"/>
                    </a:cubicBezTo>
                    <a:cubicBezTo>
                      <a:pt x="819" y="2683"/>
                      <a:pt x="840" y="2683"/>
                      <a:pt x="861" y="2662"/>
                    </a:cubicBezTo>
                    <a:cubicBezTo>
                      <a:pt x="945" y="2641"/>
                      <a:pt x="966" y="2536"/>
                      <a:pt x="924" y="2452"/>
                    </a:cubicBezTo>
                    <a:lnTo>
                      <a:pt x="357" y="1444"/>
                    </a:lnTo>
                    <a:cubicBezTo>
                      <a:pt x="336" y="1402"/>
                      <a:pt x="336" y="1339"/>
                      <a:pt x="357" y="1297"/>
                    </a:cubicBezTo>
                    <a:lnTo>
                      <a:pt x="924" y="247"/>
                    </a:lnTo>
                    <a:cubicBezTo>
                      <a:pt x="966" y="163"/>
                      <a:pt x="945" y="79"/>
                      <a:pt x="861" y="37"/>
                    </a:cubicBezTo>
                    <a:cubicBezTo>
                      <a:pt x="828" y="12"/>
                      <a:pt x="798" y="0"/>
                      <a:pt x="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4"/>
              <p:cNvSpPr/>
              <p:nvPr/>
            </p:nvSpPr>
            <p:spPr>
              <a:xfrm>
                <a:off x="5154625" y="3286425"/>
                <a:ext cx="90325" cy="79325"/>
              </a:xfrm>
              <a:custGeom>
                <a:avLst/>
                <a:gdLst/>
                <a:ahLst/>
                <a:cxnLst/>
                <a:rect l="l" t="t" r="r" b="b"/>
                <a:pathLst>
                  <a:path w="3613" h="3173" extrusionOk="0">
                    <a:moveTo>
                      <a:pt x="1156" y="1"/>
                    </a:moveTo>
                    <a:cubicBezTo>
                      <a:pt x="967" y="1"/>
                      <a:pt x="820" y="64"/>
                      <a:pt x="736" y="232"/>
                    </a:cubicBezTo>
                    <a:lnTo>
                      <a:pt x="85" y="1366"/>
                    </a:lnTo>
                    <a:cubicBezTo>
                      <a:pt x="1" y="1492"/>
                      <a:pt x="1" y="1681"/>
                      <a:pt x="85" y="1828"/>
                    </a:cubicBezTo>
                    <a:lnTo>
                      <a:pt x="673" y="2878"/>
                    </a:lnTo>
                    <a:lnTo>
                      <a:pt x="715" y="2941"/>
                    </a:lnTo>
                    <a:cubicBezTo>
                      <a:pt x="820" y="3067"/>
                      <a:pt x="967" y="3172"/>
                      <a:pt x="1135" y="3172"/>
                    </a:cubicBezTo>
                    <a:lnTo>
                      <a:pt x="2437" y="3172"/>
                    </a:lnTo>
                    <a:cubicBezTo>
                      <a:pt x="2626" y="3172"/>
                      <a:pt x="2773" y="3088"/>
                      <a:pt x="2857" y="2941"/>
                    </a:cubicBezTo>
                    <a:lnTo>
                      <a:pt x="3508" y="1807"/>
                    </a:lnTo>
                    <a:cubicBezTo>
                      <a:pt x="3613" y="1639"/>
                      <a:pt x="3613" y="1471"/>
                      <a:pt x="3550"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4"/>
              <p:cNvSpPr/>
              <p:nvPr/>
            </p:nvSpPr>
            <p:spPr>
              <a:xfrm>
                <a:off x="51961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4"/>
              <p:cNvSpPr/>
              <p:nvPr/>
            </p:nvSpPr>
            <p:spPr>
              <a:xfrm>
                <a:off x="5161975" y="3291300"/>
                <a:ext cx="24175" cy="67100"/>
              </a:xfrm>
              <a:custGeom>
                <a:avLst/>
                <a:gdLst/>
                <a:ahLst/>
                <a:cxnLst/>
                <a:rect l="l" t="t" r="r" b="b"/>
                <a:pathLst>
                  <a:path w="967" h="2684" extrusionOk="0">
                    <a:moveTo>
                      <a:pt x="765" y="0"/>
                    </a:moveTo>
                    <a:cubicBezTo>
                      <a:pt x="718" y="0"/>
                      <a:pt x="677" y="28"/>
                      <a:pt x="652" y="79"/>
                    </a:cubicBezTo>
                    <a:lnTo>
                      <a:pt x="43" y="1213"/>
                    </a:lnTo>
                    <a:cubicBezTo>
                      <a:pt x="1" y="1318"/>
                      <a:pt x="1" y="1423"/>
                      <a:pt x="43" y="1528"/>
                    </a:cubicBezTo>
                    <a:lnTo>
                      <a:pt x="652" y="2599"/>
                    </a:lnTo>
                    <a:cubicBezTo>
                      <a:pt x="673" y="2662"/>
                      <a:pt x="736" y="2683"/>
                      <a:pt x="778" y="2683"/>
                    </a:cubicBezTo>
                    <a:cubicBezTo>
                      <a:pt x="799" y="2683"/>
                      <a:pt x="841" y="2683"/>
                      <a:pt x="862" y="2662"/>
                    </a:cubicBezTo>
                    <a:cubicBezTo>
                      <a:pt x="946" y="2641"/>
                      <a:pt x="967" y="2536"/>
                      <a:pt x="904" y="2452"/>
                    </a:cubicBezTo>
                    <a:lnTo>
                      <a:pt x="358" y="1444"/>
                    </a:lnTo>
                    <a:cubicBezTo>
                      <a:pt x="337" y="1402"/>
                      <a:pt x="337" y="1339"/>
                      <a:pt x="358" y="1297"/>
                    </a:cubicBezTo>
                    <a:lnTo>
                      <a:pt x="904" y="247"/>
                    </a:lnTo>
                    <a:cubicBezTo>
                      <a:pt x="967" y="163"/>
                      <a:pt x="946" y="79"/>
                      <a:pt x="862" y="37"/>
                    </a:cubicBezTo>
                    <a:cubicBezTo>
                      <a:pt x="828" y="12"/>
                      <a:pt x="795" y="0"/>
                      <a:pt x="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4"/>
              <p:cNvSpPr/>
              <p:nvPr/>
            </p:nvSpPr>
            <p:spPr>
              <a:xfrm>
                <a:off x="4294075" y="3041775"/>
                <a:ext cx="585975" cy="395900"/>
              </a:xfrm>
              <a:custGeom>
                <a:avLst/>
                <a:gdLst/>
                <a:ahLst/>
                <a:cxnLst/>
                <a:rect l="l" t="t" r="r" b="b"/>
                <a:pathLst>
                  <a:path w="23439" h="15836" extrusionOk="0">
                    <a:moveTo>
                      <a:pt x="1" y="0"/>
                    </a:moveTo>
                    <a:lnTo>
                      <a:pt x="1" y="15835"/>
                    </a:lnTo>
                    <a:lnTo>
                      <a:pt x="23439" y="15835"/>
                    </a:lnTo>
                    <a:lnTo>
                      <a:pt x="23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4"/>
              <p:cNvSpPr/>
              <p:nvPr/>
            </p:nvSpPr>
            <p:spPr>
              <a:xfrm>
                <a:off x="4294075" y="3041775"/>
                <a:ext cx="430050" cy="395900"/>
              </a:xfrm>
              <a:custGeom>
                <a:avLst/>
                <a:gdLst/>
                <a:ahLst/>
                <a:cxnLst/>
                <a:rect l="l" t="t" r="r" b="b"/>
                <a:pathLst>
                  <a:path w="17202" h="15836" extrusionOk="0">
                    <a:moveTo>
                      <a:pt x="14303" y="0"/>
                    </a:moveTo>
                    <a:cubicBezTo>
                      <a:pt x="12350" y="3612"/>
                      <a:pt x="7666" y="10984"/>
                      <a:pt x="967" y="14449"/>
                    </a:cubicBezTo>
                    <a:cubicBezTo>
                      <a:pt x="652" y="14638"/>
                      <a:pt x="316" y="14764"/>
                      <a:pt x="1" y="14932"/>
                    </a:cubicBezTo>
                    <a:lnTo>
                      <a:pt x="1" y="15835"/>
                    </a:lnTo>
                    <a:lnTo>
                      <a:pt x="3676" y="15835"/>
                    </a:lnTo>
                    <a:cubicBezTo>
                      <a:pt x="6721" y="13987"/>
                      <a:pt x="9304" y="11467"/>
                      <a:pt x="11363" y="8926"/>
                    </a:cubicBezTo>
                    <a:cubicBezTo>
                      <a:pt x="14366" y="5314"/>
                      <a:pt x="16340" y="1722"/>
                      <a:pt x="17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4"/>
              <p:cNvSpPr/>
              <p:nvPr/>
            </p:nvSpPr>
            <p:spPr>
              <a:xfrm>
                <a:off x="4330300" y="3099000"/>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4"/>
              <p:cNvSpPr/>
              <p:nvPr/>
            </p:nvSpPr>
            <p:spPr>
              <a:xfrm>
                <a:off x="4330300" y="3127875"/>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4"/>
              <p:cNvSpPr/>
              <p:nvPr/>
            </p:nvSpPr>
            <p:spPr>
              <a:xfrm>
                <a:off x="4330300" y="3156750"/>
                <a:ext cx="166475" cy="11050"/>
              </a:xfrm>
              <a:custGeom>
                <a:avLst/>
                <a:gdLst/>
                <a:ahLst/>
                <a:cxnLst/>
                <a:rect l="l" t="t" r="r" b="b"/>
                <a:pathLst>
                  <a:path w="6659" h="442" extrusionOk="0">
                    <a:moveTo>
                      <a:pt x="1" y="1"/>
                    </a:moveTo>
                    <a:lnTo>
                      <a:pt x="1" y="442"/>
                    </a:lnTo>
                    <a:lnTo>
                      <a:pt x="6658" y="442"/>
                    </a:lnTo>
                    <a:lnTo>
                      <a:pt x="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9" name="Google Shape;1319;p34"/>
          <p:cNvGrpSpPr/>
          <p:nvPr/>
        </p:nvGrpSpPr>
        <p:grpSpPr>
          <a:xfrm>
            <a:off x="2573364" y="3737535"/>
            <a:ext cx="798477" cy="796946"/>
            <a:chOff x="7300864" y="642535"/>
            <a:chExt cx="798477" cy="796946"/>
          </a:xfrm>
        </p:grpSpPr>
        <p:sp>
          <p:nvSpPr>
            <p:cNvPr id="1320" name="Google Shape;1320;p34"/>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4"/>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4"/>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34"/>
          <p:cNvGrpSpPr/>
          <p:nvPr/>
        </p:nvGrpSpPr>
        <p:grpSpPr>
          <a:xfrm rot="4051376">
            <a:off x="3250613" y="2587211"/>
            <a:ext cx="798449" cy="796918"/>
            <a:chOff x="7632314" y="2652585"/>
            <a:chExt cx="798477" cy="796946"/>
          </a:xfrm>
        </p:grpSpPr>
        <p:sp>
          <p:nvSpPr>
            <p:cNvPr id="1324" name="Google Shape;1324;p34"/>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4"/>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4"/>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A8233B2-34B1-9B8A-8563-94F421060978}"/>
              </a:ext>
            </a:extLst>
          </p:cNvPr>
          <p:cNvSpPr>
            <a:spLocks noGrp="1"/>
          </p:cNvSpPr>
          <p:nvPr>
            <p:ph type="title"/>
          </p:nvPr>
        </p:nvSpPr>
        <p:spPr>
          <a:xfrm>
            <a:off x="4888985" y="1917766"/>
            <a:ext cx="2657898" cy="704100"/>
          </a:xfrm>
        </p:spPr>
        <p:txBody>
          <a:bodyPr/>
          <a:lstStyle/>
          <a:p>
            <a:r>
              <a:rPr lang="en-US" dirty="0"/>
              <a:t>Azure</a:t>
            </a:r>
          </a:p>
        </p:txBody>
      </p:sp>
    </p:spTree>
    <p:extLst>
      <p:ext uri="{BB962C8B-B14F-4D97-AF65-F5344CB8AC3E}">
        <p14:creationId xmlns:p14="http://schemas.microsoft.com/office/powerpoint/2010/main" val="1151233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50" y="131266"/>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Azure Storage Creation </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5100303A-5E82-DE3C-FAAA-0BBE311DB0FE}"/>
              </a:ext>
            </a:extLst>
          </p:cNvPr>
          <p:cNvSpPr txBox="1"/>
          <p:nvPr/>
        </p:nvSpPr>
        <p:spPr>
          <a:xfrm>
            <a:off x="268514" y="2021428"/>
            <a:ext cx="3171230" cy="1384995"/>
          </a:xfrm>
          <a:prstGeom prst="rect">
            <a:avLst/>
          </a:prstGeom>
          <a:noFill/>
        </p:spPr>
        <p:txBody>
          <a:bodyPr wrap="square" rtlCol="0">
            <a:spAutoFit/>
          </a:bodyPr>
          <a:lstStyle/>
          <a:p>
            <a:r>
              <a:rPr lang="en-US" dirty="0">
                <a:solidFill>
                  <a:schemeClr val="lt1"/>
                </a:solidFill>
                <a:latin typeface="Open Sans"/>
                <a:ea typeface="Open Sans"/>
                <a:cs typeface="Open Sans"/>
                <a:sym typeface="Open Sans"/>
              </a:rPr>
              <a:t>In Azure we created 2 data storage one for staging and the other for DWH.</a:t>
            </a:r>
          </a:p>
          <a:p>
            <a:r>
              <a:rPr lang="en-US" dirty="0">
                <a:solidFill>
                  <a:schemeClr val="lt1"/>
                </a:solidFill>
                <a:latin typeface="Open Sans"/>
                <a:ea typeface="Open Sans"/>
                <a:cs typeface="Open Sans"/>
                <a:sym typeface="Open Sans"/>
              </a:rPr>
              <a:t>Then we upload the dimension tables and Fact table in the data storage.</a:t>
            </a:r>
          </a:p>
        </p:txBody>
      </p:sp>
      <p:pic>
        <p:nvPicPr>
          <p:cNvPr id="4" name="Picture 3" descr="image.jpeg">
            <a:extLst>
              <a:ext uri="{FF2B5EF4-FFF2-40B4-BE49-F238E27FC236}">
                <a16:creationId xmlns:a16="http://schemas.microsoft.com/office/drawing/2014/main" id="{C6AEE75C-1BE0-4A07-FF2F-CF6AE06446EE}"/>
              </a:ext>
            </a:extLst>
          </p:cNvPr>
          <p:cNvPicPr>
            <a:picLocks/>
          </p:cNvPicPr>
          <p:nvPr/>
        </p:nvPicPr>
        <p:blipFill>
          <a:blip r:embed="rId3"/>
          <a:stretch>
            <a:fillRect/>
          </a:stretch>
        </p:blipFill>
        <p:spPr>
          <a:xfrm>
            <a:off x="3226489" y="2390079"/>
            <a:ext cx="3913196" cy="248984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88D88F75-ACC4-81F5-1B30-58A66D29CA1C}"/>
              </a:ext>
            </a:extLst>
          </p:cNvPr>
          <p:cNvPicPr>
            <a:picLocks/>
          </p:cNvPicPr>
          <p:nvPr/>
        </p:nvPicPr>
        <p:blipFill>
          <a:blip r:embed="rId4"/>
          <a:stretch>
            <a:fillRect/>
          </a:stretch>
        </p:blipFill>
        <p:spPr>
          <a:xfrm>
            <a:off x="4789199" y="611206"/>
            <a:ext cx="4159939" cy="2768334"/>
          </a:xfrm>
          <a:prstGeom prst="rect">
            <a:avLst/>
          </a:prstGeom>
        </p:spPr>
      </p:pic>
    </p:spTree>
    <p:extLst>
      <p:ext uri="{BB962C8B-B14F-4D97-AF65-F5344CB8AC3E}">
        <p14:creationId xmlns:p14="http://schemas.microsoft.com/office/powerpoint/2010/main" val="227700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50" y="131266"/>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Queries on staging tables</a:t>
            </a:r>
            <a:endParaRPr sz="3000"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87;p18">
            <a:extLst>
              <a:ext uri="{FF2B5EF4-FFF2-40B4-BE49-F238E27FC236}">
                <a16:creationId xmlns:a16="http://schemas.microsoft.com/office/drawing/2014/main" id="{EA8A3C8F-9710-F235-A947-9C84FE1458EF}"/>
              </a:ext>
            </a:extLst>
          </p:cNvPr>
          <p:cNvSpPr txBox="1"/>
          <p:nvPr/>
        </p:nvSpPr>
        <p:spPr>
          <a:xfrm>
            <a:off x="120586" y="1568068"/>
            <a:ext cx="3130879" cy="1391499"/>
          </a:xfrm>
          <a:prstGeom prst="rect">
            <a:avLst/>
          </a:prstGeom>
          <a:noFill/>
          <a:ln>
            <a:noFill/>
          </a:ln>
        </p:spPr>
        <p:txBody>
          <a:bodyPr spcFirstLastPara="1" wrap="square" lIns="91425" tIns="91425" rIns="91425" bIns="91425" anchor="t" anchorCtr="0">
            <a:noAutofit/>
          </a:bodyPr>
          <a:lstStyle/>
          <a:p>
            <a:r>
              <a:rPr lang="en-US" dirty="0">
                <a:solidFill>
                  <a:schemeClr val="lt1"/>
                </a:solidFill>
                <a:latin typeface="Open Sans"/>
                <a:ea typeface="Open Sans"/>
                <a:cs typeface="Open Sans"/>
              </a:rPr>
              <a:t>This SQL query calculates the average BMI of all patients in the dataset. The AVG function computes the mean of these BMI values, and the result is cast to FLOAT for precision</a:t>
            </a:r>
          </a:p>
        </p:txBody>
      </p:sp>
      <p:pic>
        <p:nvPicPr>
          <p:cNvPr id="4" name="Picture 3" descr="image.png">
            <a:extLst>
              <a:ext uri="{FF2B5EF4-FFF2-40B4-BE49-F238E27FC236}">
                <a16:creationId xmlns:a16="http://schemas.microsoft.com/office/drawing/2014/main" id="{49E410F9-B152-610C-DFC3-8B2BE199E3C3}"/>
              </a:ext>
            </a:extLst>
          </p:cNvPr>
          <p:cNvPicPr>
            <a:picLocks noChangeAspect="1"/>
          </p:cNvPicPr>
          <p:nvPr/>
        </p:nvPicPr>
        <p:blipFill>
          <a:blip r:embed="rId3"/>
          <a:stretch>
            <a:fillRect/>
          </a:stretch>
        </p:blipFill>
        <p:spPr>
          <a:xfrm>
            <a:off x="3344235" y="913726"/>
            <a:ext cx="5431536" cy="3904487"/>
          </a:xfrm>
          <a:prstGeom prst="rect">
            <a:avLst/>
          </a:prstGeom>
        </p:spPr>
      </p:pic>
    </p:spTree>
    <p:extLst>
      <p:ext uri="{BB962C8B-B14F-4D97-AF65-F5344CB8AC3E}">
        <p14:creationId xmlns:p14="http://schemas.microsoft.com/office/powerpoint/2010/main" val="1710952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50" y="131266"/>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Queries on staging tables</a:t>
            </a:r>
            <a:endParaRPr sz="3000"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87;p18">
            <a:extLst>
              <a:ext uri="{FF2B5EF4-FFF2-40B4-BE49-F238E27FC236}">
                <a16:creationId xmlns:a16="http://schemas.microsoft.com/office/drawing/2014/main" id="{EA8A3C8F-9710-F235-A947-9C84FE1458EF}"/>
              </a:ext>
            </a:extLst>
          </p:cNvPr>
          <p:cNvSpPr txBox="1"/>
          <p:nvPr/>
        </p:nvSpPr>
        <p:spPr>
          <a:xfrm>
            <a:off x="120586" y="1789454"/>
            <a:ext cx="3130879" cy="1391499"/>
          </a:xfrm>
          <a:prstGeom prst="rect">
            <a:avLst/>
          </a:prstGeom>
          <a:noFill/>
          <a:ln>
            <a:noFill/>
          </a:ln>
        </p:spPr>
        <p:txBody>
          <a:bodyPr spcFirstLastPara="1" wrap="square" lIns="91425" tIns="91425" rIns="91425" bIns="91425" anchor="t" anchorCtr="0">
            <a:noAutofit/>
          </a:bodyPr>
          <a:lstStyle/>
          <a:p>
            <a:r>
              <a:rPr lang="en-US" dirty="0">
                <a:solidFill>
                  <a:schemeClr val="lt1"/>
                </a:solidFill>
                <a:latin typeface="Open Sans"/>
                <a:ea typeface="Open Sans"/>
                <a:cs typeface="Open Sans"/>
              </a:rPr>
              <a:t>This query extracts all the gender  fields from the date set and groups by gender and counts the number of rows associated with each value for gender</a:t>
            </a:r>
          </a:p>
        </p:txBody>
      </p:sp>
      <p:pic>
        <p:nvPicPr>
          <p:cNvPr id="2" name="Picture 1" descr="image.png">
            <a:extLst>
              <a:ext uri="{FF2B5EF4-FFF2-40B4-BE49-F238E27FC236}">
                <a16:creationId xmlns:a16="http://schemas.microsoft.com/office/drawing/2014/main" id="{C61896F2-1F82-9646-A9D2-D00D631254CD}"/>
              </a:ext>
            </a:extLst>
          </p:cNvPr>
          <p:cNvPicPr>
            <a:picLocks noChangeAspect="1"/>
          </p:cNvPicPr>
          <p:nvPr/>
        </p:nvPicPr>
        <p:blipFill>
          <a:blip r:embed="rId3"/>
          <a:stretch>
            <a:fillRect/>
          </a:stretch>
        </p:blipFill>
        <p:spPr>
          <a:xfrm>
            <a:off x="3355656" y="793012"/>
            <a:ext cx="5431536" cy="3904487"/>
          </a:xfrm>
          <a:prstGeom prst="rect">
            <a:avLst/>
          </a:prstGeom>
        </p:spPr>
      </p:pic>
    </p:spTree>
    <p:extLst>
      <p:ext uri="{BB962C8B-B14F-4D97-AF65-F5344CB8AC3E}">
        <p14:creationId xmlns:p14="http://schemas.microsoft.com/office/powerpoint/2010/main" val="1354306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50" y="131266"/>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Queries on staging tables</a:t>
            </a:r>
            <a:endParaRPr sz="3000"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87;p18">
            <a:extLst>
              <a:ext uri="{FF2B5EF4-FFF2-40B4-BE49-F238E27FC236}">
                <a16:creationId xmlns:a16="http://schemas.microsoft.com/office/drawing/2014/main" id="{EA8A3C8F-9710-F235-A947-9C84FE1458EF}"/>
              </a:ext>
            </a:extLst>
          </p:cNvPr>
          <p:cNvSpPr txBox="1"/>
          <p:nvPr/>
        </p:nvSpPr>
        <p:spPr>
          <a:xfrm>
            <a:off x="120586" y="1568068"/>
            <a:ext cx="3130879" cy="1391499"/>
          </a:xfrm>
          <a:prstGeom prst="rect">
            <a:avLst/>
          </a:prstGeom>
          <a:noFill/>
          <a:ln>
            <a:noFill/>
          </a:ln>
        </p:spPr>
        <p:txBody>
          <a:bodyPr spcFirstLastPara="1" wrap="square" lIns="91425" tIns="91425" rIns="91425" bIns="91425" anchor="t" anchorCtr="0">
            <a:noAutofit/>
          </a:bodyPr>
          <a:lstStyle/>
          <a:p>
            <a:r>
              <a:rPr lang="en-US" dirty="0">
                <a:solidFill>
                  <a:schemeClr val="lt1"/>
                </a:solidFill>
                <a:latin typeface="Open Sans"/>
                <a:ea typeface="Open Sans"/>
                <a:cs typeface="Open Sans"/>
              </a:rPr>
              <a:t>This query extracts all the hypertension and diabetes fields from the dataset and returns count of rows where both columns equals 1</a:t>
            </a:r>
          </a:p>
        </p:txBody>
      </p:sp>
      <p:pic>
        <p:nvPicPr>
          <p:cNvPr id="2" name="Picture 1" descr="image.png">
            <a:extLst>
              <a:ext uri="{FF2B5EF4-FFF2-40B4-BE49-F238E27FC236}">
                <a16:creationId xmlns:a16="http://schemas.microsoft.com/office/drawing/2014/main" id="{1C9E3D98-F834-42B4-F009-F719DB994C53}"/>
              </a:ext>
            </a:extLst>
          </p:cNvPr>
          <p:cNvPicPr>
            <a:picLocks noChangeAspect="1"/>
          </p:cNvPicPr>
          <p:nvPr/>
        </p:nvPicPr>
        <p:blipFill>
          <a:blip r:embed="rId3"/>
          <a:stretch>
            <a:fillRect/>
          </a:stretch>
        </p:blipFill>
        <p:spPr>
          <a:xfrm>
            <a:off x="3355656" y="861500"/>
            <a:ext cx="5431536" cy="3904487"/>
          </a:xfrm>
          <a:prstGeom prst="rect">
            <a:avLst/>
          </a:prstGeom>
        </p:spPr>
      </p:pic>
    </p:spTree>
    <p:extLst>
      <p:ext uri="{BB962C8B-B14F-4D97-AF65-F5344CB8AC3E}">
        <p14:creationId xmlns:p14="http://schemas.microsoft.com/office/powerpoint/2010/main" val="1779468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86419" y="13489"/>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389665" y="398409"/>
            <a:ext cx="3235509" cy="461367"/>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378351" y="360055"/>
            <a:ext cx="35124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overview</a:t>
            </a:r>
          </a:p>
        </p:txBody>
      </p:sp>
      <p:sp>
        <p:nvSpPr>
          <p:cNvPr id="8" name="Title 7">
            <a:extLst>
              <a:ext uri="{FF2B5EF4-FFF2-40B4-BE49-F238E27FC236}">
                <a16:creationId xmlns:a16="http://schemas.microsoft.com/office/drawing/2014/main" id="{84F2CF02-5C8F-112A-6572-3B566CD667A9}"/>
              </a:ext>
            </a:extLst>
          </p:cNvPr>
          <p:cNvSpPr>
            <a:spLocks noGrp="1"/>
          </p:cNvSpPr>
          <p:nvPr>
            <p:ph type="title"/>
          </p:nvPr>
        </p:nvSpPr>
        <p:spPr>
          <a:xfrm>
            <a:off x="367914" y="2101174"/>
            <a:ext cx="7906623" cy="2151070"/>
          </a:xfrm>
        </p:spPr>
        <p:txBody>
          <a:bodyPr/>
          <a:lstStyle/>
          <a:p>
            <a:pPr algn="l"/>
            <a:r>
              <a:rPr lang="en-US" sz="1400" b="0" dirty="0"/>
              <a:t>Chronic diseases like diabetes, stroke, and heart disease are leading causes of death globally. Effective prevention and early detection can reduce healthcare costs and improve patient outcomes. However, healthcare systems often face challenges in integrating large volumes of data from different sources to provide real-time insights.</a:t>
            </a:r>
            <a:br>
              <a:rPr lang="en-US" sz="1400" b="0" dirty="0"/>
            </a:br>
            <a:br>
              <a:rPr lang="en-US" sz="1400" b="0" dirty="0"/>
            </a:br>
            <a:r>
              <a:rPr lang="en-US" sz="1400" b="0" dirty="0"/>
              <a:t>The goal of this project is to create an end-to-end data engineering pipeline that collects, processes, and analyzes data related to three major diseases: brain stroke, heart disease, and diabetes. The project involves gathering datasets for these diseases from various sources, cleaning and transforming the data to ensure consistency, and storing it in a well-architected data warehouse.</a:t>
            </a:r>
            <a:br>
              <a:rPr lang="en-US" sz="1400" b="0" dirty="0"/>
            </a:br>
            <a:br>
              <a:rPr lang="en-US" sz="1400" b="0" dirty="0"/>
            </a:br>
            <a:br>
              <a:rPr lang="en-US" sz="1050" b="0" dirty="0"/>
            </a:br>
            <a:br>
              <a:rPr lang="en-US" sz="1800" b="0" dirty="0">
                <a:sym typeface="Wingdings" panose="05000000000000000000" pitchFamily="2" charset="2"/>
              </a:rPr>
            </a:br>
            <a:r>
              <a:rPr lang="en-US" sz="1800" b="0" dirty="0">
                <a:sym typeface="Wingdings" panose="05000000000000000000" pitchFamily="2" charset="2"/>
              </a:rPr>
              <a:t> </a:t>
            </a:r>
            <a:br>
              <a:rPr lang="en-US" sz="1800" b="0" dirty="0">
                <a:sym typeface="Wingdings" panose="05000000000000000000" pitchFamily="2" charset="2"/>
              </a:rPr>
            </a:br>
            <a:endParaRPr lang="en-US" sz="1800" b="0" dirty="0"/>
          </a:p>
        </p:txBody>
      </p:sp>
    </p:spTree>
    <p:extLst>
      <p:ext uri="{BB962C8B-B14F-4D97-AF65-F5344CB8AC3E}">
        <p14:creationId xmlns:p14="http://schemas.microsoft.com/office/powerpoint/2010/main" val="1843240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50" y="131266"/>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Queries on staging tables</a:t>
            </a:r>
            <a:endParaRPr sz="3000"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87;p18">
            <a:extLst>
              <a:ext uri="{FF2B5EF4-FFF2-40B4-BE49-F238E27FC236}">
                <a16:creationId xmlns:a16="http://schemas.microsoft.com/office/drawing/2014/main" id="{EA8A3C8F-9710-F235-A947-9C84FE1458EF}"/>
              </a:ext>
            </a:extLst>
          </p:cNvPr>
          <p:cNvSpPr txBox="1"/>
          <p:nvPr/>
        </p:nvSpPr>
        <p:spPr>
          <a:xfrm>
            <a:off x="198090" y="1353756"/>
            <a:ext cx="3130879" cy="1991702"/>
          </a:xfrm>
          <a:prstGeom prst="rect">
            <a:avLst/>
          </a:prstGeom>
          <a:noFill/>
          <a:ln>
            <a:noFill/>
          </a:ln>
        </p:spPr>
        <p:txBody>
          <a:bodyPr spcFirstLastPara="1" wrap="square" lIns="91425" tIns="91425" rIns="91425" bIns="91425" anchor="t" anchorCtr="0">
            <a:noAutofit/>
          </a:bodyPr>
          <a:lstStyle/>
          <a:p>
            <a:r>
              <a:rPr lang="en-US" dirty="0">
                <a:solidFill>
                  <a:schemeClr val="lt1"/>
                </a:solidFill>
                <a:latin typeface="Open Sans"/>
                <a:ea typeface="Open Sans"/>
                <a:cs typeface="Open Sans"/>
              </a:rPr>
              <a:t>This SQL query counts the number of patients who have both heart disease and stroke.</a:t>
            </a:r>
          </a:p>
          <a:p>
            <a:r>
              <a:rPr lang="en-US" dirty="0">
                <a:solidFill>
                  <a:schemeClr val="lt1"/>
                </a:solidFill>
                <a:latin typeface="Open Sans"/>
                <a:ea typeface="Open Sans"/>
                <a:cs typeface="Open Sans"/>
              </a:rPr>
              <a:t>The COUNT function tallies the rows where both 'heart_disease' and 'stroke' values equal 1, indicating patients who have both conditions. </a:t>
            </a:r>
          </a:p>
        </p:txBody>
      </p:sp>
      <p:pic>
        <p:nvPicPr>
          <p:cNvPr id="4" name="Picture 3" descr="image.png">
            <a:extLst>
              <a:ext uri="{FF2B5EF4-FFF2-40B4-BE49-F238E27FC236}">
                <a16:creationId xmlns:a16="http://schemas.microsoft.com/office/drawing/2014/main" id="{3D74B0FF-3D46-8271-5EB6-7F2E9C1D8707}"/>
              </a:ext>
            </a:extLst>
          </p:cNvPr>
          <p:cNvPicPr>
            <a:picLocks noChangeAspect="1"/>
          </p:cNvPicPr>
          <p:nvPr/>
        </p:nvPicPr>
        <p:blipFill>
          <a:blip r:embed="rId3"/>
          <a:stretch>
            <a:fillRect/>
          </a:stretch>
        </p:blipFill>
        <p:spPr>
          <a:xfrm>
            <a:off x="3368121" y="793012"/>
            <a:ext cx="5431536" cy="3904487"/>
          </a:xfrm>
          <a:prstGeom prst="rect">
            <a:avLst/>
          </a:prstGeom>
        </p:spPr>
      </p:pic>
    </p:spTree>
    <p:extLst>
      <p:ext uri="{BB962C8B-B14F-4D97-AF65-F5344CB8AC3E}">
        <p14:creationId xmlns:p14="http://schemas.microsoft.com/office/powerpoint/2010/main" val="709104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grpSp>
        <p:nvGrpSpPr>
          <p:cNvPr id="1283" name="Google Shape;1283;p34"/>
          <p:cNvGrpSpPr/>
          <p:nvPr/>
        </p:nvGrpSpPr>
        <p:grpSpPr>
          <a:xfrm rot="-3897375">
            <a:off x="538235" y="2429685"/>
            <a:ext cx="2808917" cy="1112384"/>
            <a:chOff x="1033313" y="2373800"/>
            <a:chExt cx="999700" cy="395900"/>
          </a:xfrm>
        </p:grpSpPr>
        <p:sp>
          <p:nvSpPr>
            <p:cNvPr id="1284" name="Google Shape;1284;p34"/>
            <p:cNvSpPr/>
            <p:nvPr/>
          </p:nvSpPr>
          <p:spPr>
            <a:xfrm>
              <a:off x="1033575" y="2373800"/>
              <a:ext cx="999175" cy="395900"/>
            </a:xfrm>
            <a:custGeom>
              <a:avLst/>
              <a:gdLst/>
              <a:ahLst/>
              <a:cxnLst/>
              <a:rect l="l" t="t" r="r" b="b"/>
              <a:pathLst>
                <a:path w="39967" h="15836" extrusionOk="0">
                  <a:moveTo>
                    <a:pt x="0" y="0"/>
                  </a:moveTo>
                  <a:lnTo>
                    <a:pt x="0" y="14617"/>
                  </a:lnTo>
                  <a:lnTo>
                    <a:pt x="0" y="14912"/>
                  </a:lnTo>
                  <a:lnTo>
                    <a:pt x="0" y="15836"/>
                  </a:lnTo>
                  <a:lnTo>
                    <a:pt x="23438" y="15836"/>
                  </a:lnTo>
                  <a:lnTo>
                    <a:pt x="23438" y="14744"/>
                  </a:lnTo>
                  <a:lnTo>
                    <a:pt x="37026" y="14744"/>
                  </a:lnTo>
                  <a:cubicBezTo>
                    <a:pt x="38644" y="14744"/>
                    <a:pt x="39967" y="13441"/>
                    <a:pt x="39967" y="11803"/>
                  </a:cubicBezTo>
                  <a:lnTo>
                    <a:pt x="39967" y="7897"/>
                  </a:lnTo>
                  <a:lnTo>
                    <a:pt x="39967" y="3991"/>
                  </a:lnTo>
                  <a:cubicBezTo>
                    <a:pt x="39967" y="3886"/>
                    <a:pt x="39967" y="3781"/>
                    <a:pt x="39925" y="3676"/>
                  </a:cubicBezTo>
                  <a:cubicBezTo>
                    <a:pt x="39967" y="3676"/>
                    <a:pt x="39967" y="3655"/>
                    <a:pt x="39925" y="3613"/>
                  </a:cubicBezTo>
                  <a:cubicBezTo>
                    <a:pt x="39925" y="3550"/>
                    <a:pt x="39904" y="3487"/>
                    <a:pt x="39904" y="3403"/>
                  </a:cubicBezTo>
                  <a:cubicBezTo>
                    <a:pt x="39904" y="3361"/>
                    <a:pt x="39883" y="3340"/>
                    <a:pt x="39883" y="3277"/>
                  </a:cubicBezTo>
                  <a:cubicBezTo>
                    <a:pt x="39862" y="3235"/>
                    <a:pt x="39862" y="3172"/>
                    <a:pt x="39820" y="3088"/>
                  </a:cubicBezTo>
                  <a:cubicBezTo>
                    <a:pt x="39799" y="3046"/>
                    <a:pt x="39799" y="3025"/>
                    <a:pt x="39778" y="2962"/>
                  </a:cubicBezTo>
                  <a:cubicBezTo>
                    <a:pt x="39757" y="2920"/>
                    <a:pt x="39715" y="2857"/>
                    <a:pt x="39715" y="2815"/>
                  </a:cubicBezTo>
                  <a:cubicBezTo>
                    <a:pt x="39694" y="2752"/>
                    <a:pt x="39694" y="2730"/>
                    <a:pt x="39673" y="2709"/>
                  </a:cubicBezTo>
                  <a:lnTo>
                    <a:pt x="39589" y="2541"/>
                  </a:lnTo>
                  <a:cubicBezTo>
                    <a:pt x="39568" y="2520"/>
                    <a:pt x="39547" y="2457"/>
                    <a:pt x="39505" y="2436"/>
                  </a:cubicBezTo>
                  <a:cubicBezTo>
                    <a:pt x="39484" y="2394"/>
                    <a:pt x="39463" y="2331"/>
                    <a:pt x="39400" y="2310"/>
                  </a:cubicBezTo>
                  <a:cubicBezTo>
                    <a:pt x="39379" y="2289"/>
                    <a:pt x="39358" y="2226"/>
                    <a:pt x="39337" y="2205"/>
                  </a:cubicBezTo>
                  <a:cubicBezTo>
                    <a:pt x="39295" y="2142"/>
                    <a:pt x="39253" y="2121"/>
                    <a:pt x="39232" y="2079"/>
                  </a:cubicBezTo>
                  <a:lnTo>
                    <a:pt x="39148" y="1995"/>
                  </a:lnTo>
                  <a:lnTo>
                    <a:pt x="39022" y="1869"/>
                  </a:lnTo>
                  <a:lnTo>
                    <a:pt x="38959" y="1806"/>
                  </a:lnTo>
                  <a:lnTo>
                    <a:pt x="38938" y="1785"/>
                  </a:lnTo>
                  <a:lnTo>
                    <a:pt x="38854" y="1701"/>
                  </a:lnTo>
                  <a:cubicBezTo>
                    <a:pt x="38812" y="1680"/>
                    <a:pt x="38770" y="1617"/>
                    <a:pt x="38728" y="1596"/>
                  </a:cubicBezTo>
                  <a:cubicBezTo>
                    <a:pt x="38707" y="1575"/>
                    <a:pt x="38665" y="1575"/>
                    <a:pt x="38644" y="1554"/>
                  </a:cubicBezTo>
                  <a:cubicBezTo>
                    <a:pt x="38602" y="1512"/>
                    <a:pt x="38539" y="1491"/>
                    <a:pt x="38497" y="1449"/>
                  </a:cubicBezTo>
                  <a:cubicBezTo>
                    <a:pt x="38455" y="1407"/>
                    <a:pt x="38434" y="1407"/>
                    <a:pt x="38413" y="1386"/>
                  </a:cubicBezTo>
                  <a:lnTo>
                    <a:pt x="38245" y="1302"/>
                  </a:lnTo>
                  <a:cubicBezTo>
                    <a:pt x="38224" y="1302"/>
                    <a:pt x="38203" y="1281"/>
                    <a:pt x="38161" y="1281"/>
                  </a:cubicBezTo>
                  <a:cubicBezTo>
                    <a:pt x="38119" y="1260"/>
                    <a:pt x="38056" y="1239"/>
                    <a:pt x="37993" y="1239"/>
                  </a:cubicBezTo>
                  <a:cubicBezTo>
                    <a:pt x="37972" y="1239"/>
                    <a:pt x="37930" y="1197"/>
                    <a:pt x="37909" y="1197"/>
                  </a:cubicBezTo>
                  <a:cubicBezTo>
                    <a:pt x="37867" y="1176"/>
                    <a:pt x="37782" y="1176"/>
                    <a:pt x="37719" y="1155"/>
                  </a:cubicBezTo>
                  <a:cubicBezTo>
                    <a:pt x="37698" y="1155"/>
                    <a:pt x="37677" y="1134"/>
                    <a:pt x="37614" y="1134"/>
                  </a:cubicBezTo>
                  <a:cubicBezTo>
                    <a:pt x="37572" y="1134"/>
                    <a:pt x="37488" y="1092"/>
                    <a:pt x="37446" y="1092"/>
                  </a:cubicBezTo>
                  <a:lnTo>
                    <a:pt x="37362" y="1092"/>
                  </a:lnTo>
                  <a:cubicBezTo>
                    <a:pt x="37257" y="1092"/>
                    <a:pt x="37173" y="1071"/>
                    <a:pt x="37068" y="1071"/>
                  </a:cubicBezTo>
                  <a:lnTo>
                    <a:pt x="23522" y="1071"/>
                  </a:lnTo>
                  <a:lnTo>
                    <a:pt x="23522" y="0"/>
                  </a:ln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34"/>
            <p:cNvGrpSpPr/>
            <p:nvPr/>
          </p:nvGrpSpPr>
          <p:grpSpPr>
            <a:xfrm>
              <a:off x="1033313" y="2373800"/>
              <a:ext cx="999700" cy="395900"/>
              <a:chOff x="4294075" y="3041775"/>
              <a:chExt cx="999700" cy="395900"/>
            </a:xfrm>
          </p:grpSpPr>
          <p:sp>
            <p:nvSpPr>
              <p:cNvPr id="1286" name="Google Shape;1286;p34"/>
              <p:cNvSpPr/>
              <p:nvPr/>
            </p:nvSpPr>
            <p:spPr>
              <a:xfrm>
                <a:off x="4707300" y="3068525"/>
                <a:ext cx="586475" cy="341850"/>
              </a:xfrm>
              <a:custGeom>
                <a:avLst/>
                <a:gdLst/>
                <a:ahLst/>
                <a:cxnLst/>
                <a:rect l="l" t="t" r="r" b="b"/>
                <a:pathLst>
                  <a:path w="23459" h="13674" extrusionOk="0">
                    <a:moveTo>
                      <a:pt x="20536" y="1"/>
                    </a:moveTo>
                    <a:cubicBezTo>
                      <a:pt x="20523" y="1"/>
                      <a:pt x="20510" y="1"/>
                      <a:pt x="20498" y="1"/>
                    </a:cubicBezTo>
                    <a:lnTo>
                      <a:pt x="2961" y="1"/>
                    </a:lnTo>
                    <a:cubicBezTo>
                      <a:pt x="1323" y="1"/>
                      <a:pt x="0" y="1303"/>
                      <a:pt x="0" y="2941"/>
                    </a:cubicBezTo>
                    <a:lnTo>
                      <a:pt x="0" y="10733"/>
                    </a:lnTo>
                    <a:cubicBezTo>
                      <a:pt x="0" y="11972"/>
                      <a:pt x="777" y="13022"/>
                      <a:pt x="1848" y="13463"/>
                    </a:cubicBezTo>
                    <a:cubicBezTo>
                      <a:pt x="2184" y="13589"/>
                      <a:pt x="2562" y="13673"/>
                      <a:pt x="2961" y="13673"/>
                    </a:cubicBezTo>
                    <a:lnTo>
                      <a:pt x="20519" y="13673"/>
                    </a:lnTo>
                    <a:cubicBezTo>
                      <a:pt x="22136" y="13673"/>
                      <a:pt x="23459" y="12350"/>
                      <a:pt x="23459" y="10733"/>
                    </a:cubicBezTo>
                    <a:lnTo>
                      <a:pt x="23459" y="2941"/>
                    </a:lnTo>
                    <a:cubicBezTo>
                      <a:pt x="23459" y="1316"/>
                      <a:pt x="22136" y="1"/>
                      <a:pt x="20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4"/>
              <p:cNvSpPr/>
              <p:nvPr/>
            </p:nvSpPr>
            <p:spPr>
              <a:xfrm>
                <a:off x="4707300" y="3239700"/>
                <a:ext cx="586475" cy="171200"/>
              </a:xfrm>
              <a:custGeom>
                <a:avLst/>
                <a:gdLst/>
                <a:ahLst/>
                <a:cxnLst/>
                <a:rect l="l" t="t" r="r" b="b"/>
                <a:pathLst>
                  <a:path w="23459" h="6848" extrusionOk="0">
                    <a:moveTo>
                      <a:pt x="0" y="1"/>
                    </a:moveTo>
                    <a:lnTo>
                      <a:pt x="0" y="3907"/>
                    </a:lnTo>
                    <a:cubicBezTo>
                      <a:pt x="0" y="5146"/>
                      <a:pt x="777" y="6196"/>
                      <a:pt x="1848" y="6637"/>
                    </a:cubicBezTo>
                    <a:cubicBezTo>
                      <a:pt x="2184" y="6763"/>
                      <a:pt x="2562" y="6847"/>
                      <a:pt x="2961" y="6847"/>
                    </a:cubicBezTo>
                    <a:lnTo>
                      <a:pt x="20519" y="6847"/>
                    </a:lnTo>
                    <a:cubicBezTo>
                      <a:pt x="22136" y="6847"/>
                      <a:pt x="23459" y="5545"/>
                      <a:pt x="23459" y="3907"/>
                    </a:cubicBezTo>
                    <a:lnTo>
                      <a:pt x="23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4"/>
              <p:cNvSpPr/>
              <p:nvPr/>
            </p:nvSpPr>
            <p:spPr>
              <a:xfrm>
                <a:off x="4755600" y="3122625"/>
                <a:ext cx="89800" cy="79825"/>
              </a:xfrm>
              <a:custGeom>
                <a:avLst/>
                <a:gdLst/>
                <a:ahLst/>
                <a:cxnLst/>
                <a:rect l="l" t="t" r="r" b="b"/>
                <a:pathLst>
                  <a:path w="3592" h="3193" extrusionOk="0">
                    <a:moveTo>
                      <a:pt x="1155" y="0"/>
                    </a:moveTo>
                    <a:cubicBezTo>
                      <a:pt x="966" y="0"/>
                      <a:pt x="819" y="84"/>
                      <a:pt x="735" y="252"/>
                    </a:cubicBezTo>
                    <a:lnTo>
                      <a:pt x="84" y="1366"/>
                    </a:lnTo>
                    <a:cubicBezTo>
                      <a:pt x="0" y="1513"/>
                      <a:pt x="0" y="1681"/>
                      <a:pt x="84" y="1849"/>
                    </a:cubicBezTo>
                    <a:lnTo>
                      <a:pt x="672" y="2899"/>
                    </a:lnTo>
                    <a:lnTo>
                      <a:pt x="714" y="2941"/>
                    </a:lnTo>
                    <a:cubicBezTo>
                      <a:pt x="819" y="3088"/>
                      <a:pt x="966" y="3193"/>
                      <a:pt x="1134" y="3193"/>
                    </a:cubicBezTo>
                    <a:lnTo>
                      <a:pt x="2436" y="3193"/>
                    </a:lnTo>
                    <a:cubicBezTo>
                      <a:pt x="2625" y="3193"/>
                      <a:pt x="2772" y="3109"/>
                      <a:pt x="2856" y="2941"/>
                    </a:cubicBezTo>
                    <a:lnTo>
                      <a:pt x="3507" y="1828"/>
                    </a:lnTo>
                    <a:cubicBezTo>
                      <a:pt x="3591" y="1681"/>
                      <a:pt x="3591" y="1492"/>
                      <a:pt x="3549" y="1345"/>
                    </a:cubicBezTo>
                    <a:lnTo>
                      <a:pt x="2982" y="420"/>
                    </a:lnTo>
                    <a:lnTo>
                      <a:pt x="2877" y="252"/>
                    </a:lnTo>
                    <a:cubicBezTo>
                      <a:pt x="2772" y="84"/>
                      <a:pt x="2625" y="0"/>
                      <a:pt x="2457" y="0"/>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4"/>
              <p:cNvSpPr/>
              <p:nvPr/>
            </p:nvSpPr>
            <p:spPr>
              <a:xfrm>
                <a:off x="47965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4"/>
              <p:cNvSpPr/>
              <p:nvPr/>
            </p:nvSpPr>
            <p:spPr>
              <a:xfrm>
                <a:off x="4762950" y="3128525"/>
                <a:ext cx="24175" cy="67100"/>
              </a:xfrm>
              <a:custGeom>
                <a:avLst/>
                <a:gdLst/>
                <a:ahLst/>
                <a:cxnLst/>
                <a:rect l="l" t="t" r="r" b="b"/>
                <a:pathLst>
                  <a:path w="967" h="2684" extrusionOk="0">
                    <a:moveTo>
                      <a:pt x="764" y="1"/>
                    </a:moveTo>
                    <a:cubicBezTo>
                      <a:pt x="718" y="1"/>
                      <a:pt x="677" y="29"/>
                      <a:pt x="651" y="79"/>
                    </a:cubicBezTo>
                    <a:lnTo>
                      <a:pt x="42" y="1214"/>
                    </a:lnTo>
                    <a:cubicBezTo>
                      <a:pt x="0" y="1319"/>
                      <a:pt x="0" y="1424"/>
                      <a:pt x="42" y="1529"/>
                    </a:cubicBezTo>
                    <a:lnTo>
                      <a:pt x="651" y="2600"/>
                    </a:lnTo>
                    <a:cubicBezTo>
                      <a:pt x="672" y="2663"/>
                      <a:pt x="735" y="2684"/>
                      <a:pt x="777" y="2684"/>
                    </a:cubicBezTo>
                    <a:cubicBezTo>
                      <a:pt x="798" y="2684"/>
                      <a:pt x="840" y="2684"/>
                      <a:pt x="861" y="2663"/>
                    </a:cubicBezTo>
                    <a:cubicBezTo>
                      <a:pt x="945" y="2642"/>
                      <a:pt x="966" y="2537"/>
                      <a:pt x="903" y="2453"/>
                    </a:cubicBezTo>
                    <a:lnTo>
                      <a:pt x="357" y="1445"/>
                    </a:lnTo>
                    <a:cubicBezTo>
                      <a:pt x="336" y="1403"/>
                      <a:pt x="336" y="1340"/>
                      <a:pt x="357" y="1298"/>
                    </a:cubicBezTo>
                    <a:lnTo>
                      <a:pt x="903" y="247"/>
                    </a:lnTo>
                    <a:cubicBezTo>
                      <a:pt x="966" y="163"/>
                      <a:pt x="924" y="79"/>
                      <a:pt x="861" y="37"/>
                    </a:cubicBezTo>
                    <a:cubicBezTo>
                      <a:pt x="828" y="13"/>
                      <a:pt x="79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4"/>
              <p:cNvSpPr/>
              <p:nvPr/>
            </p:nvSpPr>
            <p:spPr>
              <a:xfrm>
                <a:off x="4772400" y="3133125"/>
                <a:ext cx="73000" cy="69325"/>
              </a:xfrm>
              <a:custGeom>
                <a:avLst/>
                <a:gdLst/>
                <a:ahLst/>
                <a:cxnLst/>
                <a:rect l="l" t="t" r="r" b="b"/>
                <a:pathLst>
                  <a:path w="2920" h="2773" extrusionOk="0">
                    <a:moveTo>
                      <a:pt x="2289" y="0"/>
                    </a:moveTo>
                    <a:cubicBezTo>
                      <a:pt x="2037" y="399"/>
                      <a:pt x="1680" y="882"/>
                      <a:pt x="1260" y="1324"/>
                    </a:cubicBezTo>
                    <a:cubicBezTo>
                      <a:pt x="1155" y="1429"/>
                      <a:pt x="1050" y="1555"/>
                      <a:pt x="945" y="1660"/>
                    </a:cubicBezTo>
                    <a:cubicBezTo>
                      <a:pt x="798" y="1828"/>
                      <a:pt x="630" y="1975"/>
                      <a:pt x="462" y="2143"/>
                    </a:cubicBezTo>
                    <a:cubicBezTo>
                      <a:pt x="378" y="2206"/>
                      <a:pt x="273" y="2269"/>
                      <a:pt x="189" y="2353"/>
                    </a:cubicBezTo>
                    <a:cubicBezTo>
                      <a:pt x="147" y="2395"/>
                      <a:pt x="63" y="2416"/>
                      <a:pt x="0" y="2479"/>
                    </a:cubicBezTo>
                    <a:lnTo>
                      <a:pt x="42" y="2521"/>
                    </a:lnTo>
                    <a:cubicBezTo>
                      <a:pt x="147" y="2668"/>
                      <a:pt x="294" y="2773"/>
                      <a:pt x="462" y="2773"/>
                    </a:cubicBezTo>
                    <a:lnTo>
                      <a:pt x="1764" y="2773"/>
                    </a:lnTo>
                    <a:cubicBezTo>
                      <a:pt x="1953" y="2773"/>
                      <a:pt x="2100" y="2689"/>
                      <a:pt x="2184" y="2521"/>
                    </a:cubicBezTo>
                    <a:lnTo>
                      <a:pt x="2835" y="1408"/>
                    </a:lnTo>
                    <a:cubicBezTo>
                      <a:pt x="2919" y="1261"/>
                      <a:pt x="2919" y="1072"/>
                      <a:pt x="2835" y="925"/>
                    </a:cubicBezTo>
                    <a:lnTo>
                      <a:pt x="2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4"/>
              <p:cNvSpPr/>
              <p:nvPr/>
            </p:nvSpPr>
            <p:spPr>
              <a:xfrm>
                <a:off x="4888950" y="3122625"/>
                <a:ext cx="89800" cy="79825"/>
              </a:xfrm>
              <a:custGeom>
                <a:avLst/>
                <a:gdLst/>
                <a:ahLst/>
                <a:cxnLst/>
                <a:rect l="l" t="t" r="r" b="b"/>
                <a:pathLst>
                  <a:path w="3592" h="3193" extrusionOk="0">
                    <a:moveTo>
                      <a:pt x="1156" y="0"/>
                    </a:moveTo>
                    <a:cubicBezTo>
                      <a:pt x="967" y="0"/>
                      <a:pt x="799" y="84"/>
                      <a:pt x="736" y="252"/>
                    </a:cubicBezTo>
                    <a:lnTo>
                      <a:pt x="64" y="1366"/>
                    </a:lnTo>
                    <a:cubicBezTo>
                      <a:pt x="1" y="1513"/>
                      <a:pt x="1" y="1681"/>
                      <a:pt x="64" y="1849"/>
                    </a:cubicBezTo>
                    <a:lnTo>
                      <a:pt x="673" y="2899"/>
                    </a:lnTo>
                    <a:lnTo>
                      <a:pt x="694" y="2941"/>
                    </a:lnTo>
                    <a:cubicBezTo>
                      <a:pt x="799" y="3088"/>
                      <a:pt x="967" y="3193"/>
                      <a:pt x="1114" y="3193"/>
                    </a:cubicBezTo>
                    <a:lnTo>
                      <a:pt x="2437" y="3193"/>
                    </a:lnTo>
                    <a:cubicBezTo>
                      <a:pt x="2626" y="3193"/>
                      <a:pt x="2773" y="3109"/>
                      <a:pt x="2857" y="2941"/>
                    </a:cubicBezTo>
                    <a:lnTo>
                      <a:pt x="3508" y="1828"/>
                    </a:lnTo>
                    <a:cubicBezTo>
                      <a:pt x="3592" y="1681"/>
                      <a:pt x="3592" y="1492"/>
                      <a:pt x="3529"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4"/>
              <p:cNvSpPr/>
              <p:nvPr/>
            </p:nvSpPr>
            <p:spPr>
              <a:xfrm>
                <a:off x="49299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4"/>
              <p:cNvSpPr/>
              <p:nvPr/>
            </p:nvSpPr>
            <p:spPr>
              <a:xfrm>
                <a:off x="4895250" y="3128525"/>
                <a:ext cx="24175" cy="67100"/>
              </a:xfrm>
              <a:custGeom>
                <a:avLst/>
                <a:gdLst/>
                <a:ahLst/>
                <a:cxnLst/>
                <a:rect l="l" t="t" r="r" b="b"/>
                <a:pathLst>
                  <a:path w="967" h="2684" extrusionOk="0">
                    <a:moveTo>
                      <a:pt x="780" y="1"/>
                    </a:moveTo>
                    <a:cubicBezTo>
                      <a:pt x="736" y="1"/>
                      <a:pt x="690" y="29"/>
                      <a:pt x="652" y="79"/>
                    </a:cubicBezTo>
                    <a:lnTo>
                      <a:pt x="64" y="1214"/>
                    </a:lnTo>
                    <a:cubicBezTo>
                      <a:pt x="1" y="1319"/>
                      <a:pt x="1" y="1424"/>
                      <a:pt x="64" y="1529"/>
                    </a:cubicBezTo>
                    <a:lnTo>
                      <a:pt x="652" y="2600"/>
                    </a:lnTo>
                    <a:cubicBezTo>
                      <a:pt x="694" y="2663"/>
                      <a:pt x="736" y="2684"/>
                      <a:pt x="799" y="2684"/>
                    </a:cubicBezTo>
                    <a:cubicBezTo>
                      <a:pt x="820" y="2684"/>
                      <a:pt x="841" y="2684"/>
                      <a:pt x="862" y="2663"/>
                    </a:cubicBezTo>
                    <a:cubicBezTo>
                      <a:pt x="946" y="2642"/>
                      <a:pt x="967" y="2537"/>
                      <a:pt x="925" y="2453"/>
                    </a:cubicBezTo>
                    <a:lnTo>
                      <a:pt x="379" y="1445"/>
                    </a:lnTo>
                    <a:cubicBezTo>
                      <a:pt x="337" y="1403"/>
                      <a:pt x="337" y="1340"/>
                      <a:pt x="379" y="1298"/>
                    </a:cubicBezTo>
                    <a:lnTo>
                      <a:pt x="925" y="247"/>
                    </a:lnTo>
                    <a:cubicBezTo>
                      <a:pt x="967" y="163"/>
                      <a:pt x="946" y="79"/>
                      <a:pt x="862" y="37"/>
                    </a:cubicBezTo>
                    <a:cubicBezTo>
                      <a:pt x="837" y="13"/>
                      <a:pt x="809" y="1"/>
                      <a:pt x="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4"/>
              <p:cNvSpPr/>
              <p:nvPr/>
            </p:nvSpPr>
            <p:spPr>
              <a:xfrm>
                <a:off x="5021800" y="3122625"/>
                <a:ext cx="90325" cy="79825"/>
              </a:xfrm>
              <a:custGeom>
                <a:avLst/>
                <a:gdLst/>
                <a:ahLst/>
                <a:cxnLst/>
                <a:rect l="l" t="t" r="r" b="b"/>
                <a:pathLst>
                  <a:path w="3613" h="3193" extrusionOk="0">
                    <a:moveTo>
                      <a:pt x="1155" y="0"/>
                    </a:moveTo>
                    <a:cubicBezTo>
                      <a:pt x="966" y="0"/>
                      <a:pt x="819" y="84"/>
                      <a:pt x="735" y="252"/>
                    </a:cubicBezTo>
                    <a:lnTo>
                      <a:pt x="84" y="1366"/>
                    </a:lnTo>
                    <a:cubicBezTo>
                      <a:pt x="0" y="1513"/>
                      <a:pt x="0" y="1681"/>
                      <a:pt x="84" y="1849"/>
                    </a:cubicBezTo>
                    <a:lnTo>
                      <a:pt x="693" y="2899"/>
                    </a:lnTo>
                    <a:lnTo>
                      <a:pt x="714" y="2941"/>
                    </a:lnTo>
                    <a:cubicBezTo>
                      <a:pt x="819" y="3088"/>
                      <a:pt x="966" y="3193"/>
                      <a:pt x="1134" y="3193"/>
                    </a:cubicBezTo>
                    <a:lnTo>
                      <a:pt x="2457" y="3193"/>
                    </a:lnTo>
                    <a:cubicBezTo>
                      <a:pt x="2625" y="3193"/>
                      <a:pt x="2793" y="3109"/>
                      <a:pt x="2877" y="2941"/>
                    </a:cubicBezTo>
                    <a:lnTo>
                      <a:pt x="3528" y="1828"/>
                    </a:lnTo>
                    <a:cubicBezTo>
                      <a:pt x="3612" y="1681"/>
                      <a:pt x="3612" y="1492"/>
                      <a:pt x="3549" y="1345"/>
                    </a:cubicBezTo>
                    <a:lnTo>
                      <a:pt x="3003" y="420"/>
                    </a:lnTo>
                    <a:lnTo>
                      <a:pt x="2898" y="252"/>
                    </a:lnTo>
                    <a:cubicBezTo>
                      <a:pt x="2793" y="84"/>
                      <a:pt x="2625" y="0"/>
                      <a:pt x="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4"/>
              <p:cNvSpPr/>
              <p:nvPr/>
            </p:nvSpPr>
            <p:spPr>
              <a:xfrm>
                <a:off x="50627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4"/>
              <p:cNvSpPr/>
              <p:nvPr/>
            </p:nvSpPr>
            <p:spPr>
              <a:xfrm>
                <a:off x="5028625" y="3128525"/>
                <a:ext cx="24175" cy="67100"/>
              </a:xfrm>
              <a:custGeom>
                <a:avLst/>
                <a:gdLst/>
                <a:ahLst/>
                <a:cxnLst/>
                <a:rect l="l" t="t" r="r" b="b"/>
                <a:pathLst>
                  <a:path w="967" h="2684" extrusionOk="0">
                    <a:moveTo>
                      <a:pt x="770" y="1"/>
                    </a:moveTo>
                    <a:cubicBezTo>
                      <a:pt x="727" y="1"/>
                      <a:pt x="689" y="29"/>
                      <a:pt x="651" y="79"/>
                    </a:cubicBezTo>
                    <a:lnTo>
                      <a:pt x="42" y="1214"/>
                    </a:lnTo>
                    <a:cubicBezTo>
                      <a:pt x="0" y="1319"/>
                      <a:pt x="0" y="1424"/>
                      <a:pt x="42" y="1529"/>
                    </a:cubicBezTo>
                    <a:lnTo>
                      <a:pt x="651" y="2600"/>
                    </a:lnTo>
                    <a:cubicBezTo>
                      <a:pt x="672" y="2663"/>
                      <a:pt x="735" y="2684"/>
                      <a:pt x="777" y="2684"/>
                    </a:cubicBezTo>
                    <a:cubicBezTo>
                      <a:pt x="819" y="2684"/>
                      <a:pt x="840" y="2684"/>
                      <a:pt x="861" y="2663"/>
                    </a:cubicBezTo>
                    <a:cubicBezTo>
                      <a:pt x="945" y="2642"/>
                      <a:pt x="966" y="2537"/>
                      <a:pt x="924" y="2453"/>
                    </a:cubicBezTo>
                    <a:lnTo>
                      <a:pt x="357" y="1445"/>
                    </a:lnTo>
                    <a:cubicBezTo>
                      <a:pt x="336" y="1403"/>
                      <a:pt x="336" y="1340"/>
                      <a:pt x="357" y="1298"/>
                    </a:cubicBezTo>
                    <a:lnTo>
                      <a:pt x="924" y="247"/>
                    </a:lnTo>
                    <a:cubicBezTo>
                      <a:pt x="966" y="163"/>
                      <a:pt x="945" y="79"/>
                      <a:pt x="861" y="37"/>
                    </a:cubicBezTo>
                    <a:cubicBezTo>
                      <a:pt x="828" y="13"/>
                      <a:pt x="798"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4"/>
              <p:cNvSpPr/>
              <p:nvPr/>
            </p:nvSpPr>
            <p:spPr>
              <a:xfrm>
                <a:off x="5154625" y="3122625"/>
                <a:ext cx="90325" cy="79825"/>
              </a:xfrm>
              <a:custGeom>
                <a:avLst/>
                <a:gdLst/>
                <a:ahLst/>
                <a:cxnLst/>
                <a:rect l="l" t="t" r="r" b="b"/>
                <a:pathLst>
                  <a:path w="3613" h="3193" extrusionOk="0">
                    <a:moveTo>
                      <a:pt x="1156" y="0"/>
                    </a:moveTo>
                    <a:cubicBezTo>
                      <a:pt x="967" y="0"/>
                      <a:pt x="820" y="84"/>
                      <a:pt x="736" y="252"/>
                    </a:cubicBezTo>
                    <a:lnTo>
                      <a:pt x="85" y="1366"/>
                    </a:lnTo>
                    <a:cubicBezTo>
                      <a:pt x="1" y="1513"/>
                      <a:pt x="1" y="1681"/>
                      <a:pt x="85" y="1849"/>
                    </a:cubicBezTo>
                    <a:lnTo>
                      <a:pt x="673" y="2899"/>
                    </a:lnTo>
                    <a:lnTo>
                      <a:pt x="715" y="2941"/>
                    </a:lnTo>
                    <a:cubicBezTo>
                      <a:pt x="820" y="3088"/>
                      <a:pt x="967" y="3193"/>
                      <a:pt x="1135" y="3193"/>
                    </a:cubicBezTo>
                    <a:lnTo>
                      <a:pt x="2437" y="3193"/>
                    </a:lnTo>
                    <a:cubicBezTo>
                      <a:pt x="2626" y="3193"/>
                      <a:pt x="2773" y="3109"/>
                      <a:pt x="2857" y="2941"/>
                    </a:cubicBezTo>
                    <a:lnTo>
                      <a:pt x="3508" y="1828"/>
                    </a:lnTo>
                    <a:cubicBezTo>
                      <a:pt x="3613" y="1681"/>
                      <a:pt x="3613" y="1492"/>
                      <a:pt x="3550"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4"/>
              <p:cNvSpPr/>
              <p:nvPr/>
            </p:nvSpPr>
            <p:spPr>
              <a:xfrm>
                <a:off x="51961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4"/>
              <p:cNvSpPr/>
              <p:nvPr/>
            </p:nvSpPr>
            <p:spPr>
              <a:xfrm>
                <a:off x="5161975" y="3128525"/>
                <a:ext cx="24175" cy="67100"/>
              </a:xfrm>
              <a:custGeom>
                <a:avLst/>
                <a:gdLst/>
                <a:ahLst/>
                <a:cxnLst/>
                <a:rect l="l" t="t" r="r" b="b"/>
                <a:pathLst>
                  <a:path w="967" h="2684" extrusionOk="0">
                    <a:moveTo>
                      <a:pt x="765" y="1"/>
                    </a:moveTo>
                    <a:cubicBezTo>
                      <a:pt x="718" y="1"/>
                      <a:pt x="677" y="29"/>
                      <a:pt x="652" y="79"/>
                    </a:cubicBezTo>
                    <a:lnTo>
                      <a:pt x="43" y="1214"/>
                    </a:lnTo>
                    <a:cubicBezTo>
                      <a:pt x="1" y="1319"/>
                      <a:pt x="1" y="1424"/>
                      <a:pt x="43" y="1529"/>
                    </a:cubicBezTo>
                    <a:lnTo>
                      <a:pt x="652" y="2600"/>
                    </a:lnTo>
                    <a:cubicBezTo>
                      <a:pt x="673" y="2663"/>
                      <a:pt x="736" y="2684"/>
                      <a:pt x="778" y="2684"/>
                    </a:cubicBezTo>
                    <a:cubicBezTo>
                      <a:pt x="799" y="2684"/>
                      <a:pt x="841" y="2684"/>
                      <a:pt x="862" y="2663"/>
                    </a:cubicBezTo>
                    <a:cubicBezTo>
                      <a:pt x="946" y="2642"/>
                      <a:pt x="967" y="2537"/>
                      <a:pt x="904" y="2453"/>
                    </a:cubicBezTo>
                    <a:lnTo>
                      <a:pt x="358" y="1445"/>
                    </a:lnTo>
                    <a:cubicBezTo>
                      <a:pt x="337" y="1403"/>
                      <a:pt x="337" y="1340"/>
                      <a:pt x="358" y="1298"/>
                    </a:cubicBezTo>
                    <a:lnTo>
                      <a:pt x="904" y="247"/>
                    </a:lnTo>
                    <a:cubicBezTo>
                      <a:pt x="967" y="163"/>
                      <a:pt x="946" y="79"/>
                      <a:pt x="862" y="37"/>
                    </a:cubicBezTo>
                    <a:cubicBezTo>
                      <a:pt x="828" y="13"/>
                      <a:pt x="795"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4"/>
              <p:cNvSpPr/>
              <p:nvPr/>
            </p:nvSpPr>
            <p:spPr>
              <a:xfrm>
                <a:off x="4755600" y="3286425"/>
                <a:ext cx="89800" cy="79325"/>
              </a:xfrm>
              <a:custGeom>
                <a:avLst/>
                <a:gdLst/>
                <a:ahLst/>
                <a:cxnLst/>
                <a:rect l="l" t="t" r="r" b="b"/>
                <a:pathLst>
                  <a:path w="3592" h="3173" extrusionOk="0">
                    <a:moveTo>
                      <a:pt x="1155" y="1"/>
                    </a:moveTo>
                    <a:cubicBezTo>
                      <a:pt x="966" y="1"/>
                      <a:pt x="819" y="64"/>
                      <a:pt x="735" y="232"/>
                    </a:cubicBezTo>
                    <a:lnTo>
                      <a:pt x="84" y="1366"/>
                    </a:lnTo>
                    <a:cubicBezTo>
                      <a:pt x="0" y="1492"/>
                      <a:pt x="0" y="1681"/>
                      <a:pt x="84" y="1828"/>
                    </a:cubicBezTo>
                    <a:lnTo>
                      <a:pt x="672" y="2878"/>
                    </a:lnTo>
                    <a:lnTo>
                      <a:pt x="714" y="2941"/>
                    </a:lnTo>
                    <a:cubicBezTo>
                      <a:pt x="819" y="3067"/>
                      <a:pt x="966" y="3172"/>
                      <a:pt x="1134" y="3172"/>
                    </a:cubicBezTo>
                    <a:lnTo>
                      <a:pt x="2436" y="3172"/>
                    </a:lnTo>
                    <a:cubicBezTo>
                      <a:pt x="2625" y="3172"/>
                      <a:pt x="2772" y="3088"/>
                      <a:pt x="2856" y="2941"/>
                    </a:cubicBezTo>
                    <a:lnTo>
                      <a:pt x="3507" y="1807"/>
                    </a:lnTo>
                    <a:cubicBezTo>
                      <a:pt x="3591" y="1639"/>
                      <a:pt x="3591" y="1471"/>
                      <a:pt x="3549" y="1324"/>
                    </a:cubicBezTo>
                    <a:lnTo>
                      <a:pt x="2982" y="421"/>
                    </a:lnTo>
                    <a:lnTo>
                      <a:pt x="2877" y="232"/>
                    </a:lnTo>
                    <a:cubicBezTo>
                      <a:pt x="2772" y="64"/>
                      <a:pt x="2625" y="1"/>
                      <a:pt x="2457" y="1"/>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4"/>
              <p:cNvSpPr/>
              <p:nvPr/>
            </p:nvSpPr>
            <p:spPr>
              <a:xfrm>
                <a:off x="47965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4"/>
              <p:cNvSpPr/>
              <p:nvPr/>
            </p:nvSpPr>
            <p:spPr>
              <a:xfrm>
                <a:off x="4762950" y="3291300"/>
                <a:ext cx="24175" cy="67100"/>
              </a:xfrm>
              <a:custGeom>
                <a:avLst/>
                <a:gdLst/>
                <a:ahLst/>
                <a:cxnLst/>
                <a:rect l="l" t="t" r="r" b="b"/>
                <a:pathLst>
                  <a:path w="967" h="2684" extrusionOk="0">
                    <a:moveTo>
                      <a:pt x="764" y="0"/>
                    </a:moveTo>
                    <a:cubicBezTo>
                      <a:pt x="718" y="0"/>
                      <a:pt x="677" y="28"/>
                      <a:pt x="651" y="79"/>
                    </a:cubicBezTo>
                    <a:lnTo>
                      <a:pt x="42" y="1213"/>
                    </a:lnTo>
                    <a:cubicBezTo>
                      <a:pt x="0" y="1318"/>
                      <a:pt x="0" y="1423"/>
                      <a:pt x="42" y="1528"/>
                    </a:cubicBezTo>
                    <a:lnTo>
                      <a:pt x="651" y="2599"/>
                    </a:lnTo>
                    <a:cubicBezTo>
                      <a:pt x="672" y="2662"/>
                      <a:pt x="735" y="2683"/>
                      <a:pt x="777" y="2683"/>
                    </a:cubicBezTo>
                    <a:cubicBezTo>
                      <a:pt x="798" y="2683"/>
                      <a:pt x="840" y="2683"/>
                      <a:pt x="861" y="2662"/>
                    </a:cubicBezTo>
                    <a:cubicBezTo>
                      <a:pt x="945" y="2641"/>
                      <a:pt x="966" y="2536"/>
                      <a:pt x="903" y="2452"/>
                    </a:cubicBezTo>
                    <a:lnTo>
                      <a:pt x="357" y="1444"/>
                    </a:lnTo>
                    <a:cubicBezTo>
                      <a:pt x="336" y="1402"/>
                      <a:pt x="336" y="1339"/>
                      <a:pt x="357" y="1297"/>
                    </a:cubicBezTo>
                    <a:lnTo>
                      <a:pt x="903" y="247"/>
                    </a:lnTo>
                    <a:cubicBezTo>
                      <a:pt x="966" y="163"/>
                      <a:pt x="924" y="79"/>
                      <a:pt x="861" y="37"/>
                    </a:cubicBezTo>
                    <a:cubicBezTo>
                      <a:pt x="828" y="12"/>
                      <a:pt x="795"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4"/>
              <p:cNvSpPr/>
              <p:nvPr/>
            </p:nvSpPr>
            <p:spPr>
              <a:xfrm>
                <a:off x="4772400" y="3296925"/>
                <a:ext cx="73000" cy="68825"/>
              </a:xfrm>
              <a:custGeom>
                <a:avLst/>
                <a:gdLst/>
                <a:ahLst/>
                <a:cxnLst/>
                <a:rect l="l" t="t" r="r" b="b"/>
                <a:pathLst>
                  <a:path w="2920" h="2753" extrusionOk="0">
                    <a:moveTo>
                      <a:pt x="2289" y="1"/>
                    </a:moveTo>
                    <a:cubicBezTo>
                      <a:pt x="2037" y="379"/>
                      <a:pt x="1680" y="862"/>
                      <a:pt x="1260" y="1303"/>
                    </a:cubicBezTo>
                    <a:cubicBezTo>
                      <a:pt x="1155" y="1408"/>
                      <a:pt x="1050" y="1534"/>
                      <a:pt x="945" y="1639"/>
                    </a:cubicBezTo>
                    <a:cubicBezTo>
                      <a:pt x="798" y="1807"/>
                      <a:pt x="630" y="1954"/>
                      <a:pt x="462" y="2122"/>
                    </a:cubicBezTo>
                    <a:cubicBezTo>
                      <a:pt x="378" y="2206"/>
                      <a:pt x="273" y="2248"/>
                      <a:pt x="189" y="2332"/>
                    </a:cubicBezTo>
                    <a:cubicBezTo>
                      <a:pt x="147" y="2374"/>
                      <a:pt x="63" y="2416"/>
                      <a:pt x="0" y="2458"/>
                    </a:cubicBezTo>
                    <a:lnTo>
                      <a:pt x="42" y="2521"/>
                    </a:lnTo>
                    <a:cubicBezTo>
                      <a:pt x="147" y="2647"/>
                      <a:pt x="294" y="2752"/>
                      <a:pt x="462" y="2752"/>
                    </a:cubicBezTo>
                    <a:lnTo>
                      <a:pt x="1764" y="2752"/>
                    </a:lnTo>
                    <a:cubicBezTo>
                      <a:pt x="1953" y="2752"/>
                      <a:pt x="2100" y="2668"/>
                      <a:pt x="2184" y="2521"/>
                    </a:cubicBezTo>
                    <a:lnTo>
                      <a:pt x="2835" y="1387"/>
                    </a:lnTo>
                    <a:cubicBezTo>
                      <a:pt x="2919" y="1219"/>
                      <a:pt x="2919" y="1051"/>
                      <a:pt x="2835" y="904"/>
                    </a:cubicBezTo>
                    <a:lnTo>
                      <a:pt x="22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4"/>
              <p:cNvSpPr/>
              <p:nvPr/>
            </p:nvSpPr>
            <p:spPr>
              <a:xfrm>
                <a:off x="4888950" y="3286425"/>
                <a:ext cx="89800" cy="79325"/>
              </a:xfrm>
              <a:custGeom>
                <a:avLst/>
                <a:gdLst/>
                <a:ahLst/>
                <a:cxnLst/>
                <a:rect l="l" t="t" r="r" b="b"/>
                <a:pathLst>
                  <a:path w="3592" h="3173" extrusionOk="0">
                    <a:moveTo>
                      <a:pt x="1156" y="1"/>
                    </a:moveTo>
                    <a:cubicBezTo>
                      <a:pt x="967" y="1"/>
                      <a:pt x="799" y="64"/>
                      <a:pt x="736" y="232"/>
                    </a:cubicBezTo>
                    <a:lnTo>
                      <a:pt x="64" y="1366"/>
                    </a:lnTo>
                    <a:cubicBezTo>
                      <a:pt x="1" y="1492"/>
                      <a:pt x="1" y="1681"/>
                      <a:pt x="64" y="1828"/>
                    </a:cubicBezTo>
                    <a:lnTo>
                      <a:pt x="673" y="2878"/>
                    </a:lnTo>
                    <a:lnTo>
                      <a:pt x="694" y="2941"/>
                    </a:lnTo>
                    <a:cubicBezTo>
                      <a:pt x="799" y="3067"/>
                      <a:pt x="967" y="3172"/>
                      <a:pt x="1114" y="3172"/>
                    </a:cubicBezTo>
                    <a:lnTo>
                      <a:pt x="2437" y="3172"/>
                    </a:lnTo>
                    <a:cubicBezTo>
                      <a:pt x="2626" y="3172"/>
                      <a:pt x="2773" y="3088"/>
                      <a:pt x="2857" y="2941"/>
                    </a:cubicBezTo>
                    <a:lnTo>
                      <a:pt x="3508" y="1807"/>
                    </a:lnTo>
                    <a:cubicBezTo>
                      <a:pt x="3592" y="1639"/>
                      <a:pt x="3592" y="1471"/>
                      <a:pt x="3529"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4"/>
              <p:cNvSpPr/>
              <p:nvPr/>
            </p:nvSpPr>
            <p:spPr>
              <a:xfrm>
                <a:off x="49299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4"/>
              <p:cNvSpPr/>
              <p:nvPr/>
            </p:nvSpPr>
            <p:spPr>
              <a:xfrm>
                <a:off x="4895250" y="3291300"/>
                <a:ext cx="24175" cy="67100"/>
              </a:xfrm>
              <a:custGeom>
                <a:avLst/>
                <a:gdLst/>
                <a:ahLst/>
                <a:cxnLst/>
                <a:rect l="l" t="t" r="r" b="b"/>
                <a:pathLst>
                  <a:path w="967" h="2684" extrusionOk="0">
                    <a:moveTo>
                      <a:pt x="780" y="0"/>
                    </a:moveTo>
                    <a:cubicBezTo>
                      <a:pt x="736" y="0"/>
                      <a:pt x="690" y="28"/>
                      <a:pt x="652" y="79"/>
                    </a:cubicBezTo>
                    <a:lnTo>
                      <a:pt x="64" y="1213"/>
                    </a:lnTo>
                    <a:cubicBezTo>
                      <a:pt x="1" y="1318"/>
                      <a:pt x="1" y="1423"/>
                      <a:pt x="64" y="1528"/>
                    </a:cubicBezTo>
                    <a:lnTo>
                      <a:pt x="652" y="2599"/>
                    </a:lnTo>
                    <a:cubicBezTo>
                      <a:pt x="694" y="2662"/>
                      <a:pt x="736" y="2683"/>
                      <a:pt x="799" y="2683"/>
                    </a:cubicBezTo>
                    <a:cubicBezTo>
                      <a:pt x="820" y="2683"/>
                      <a:pt x="841" y="2683"/>
                      <a:pt x="862" y="2662"/>
                    </a:cubicBezTo>
                    <a:cubicBezTo>
                      <a:pt x="946" y="2641"/>
                      <a:pt x="967" y="2536"/>
                      <a:pt x="925" y="2452"/>
                    </a:cubicBezTo>
                    <a:lnTo>
                      <a:pt x="379" y="1444"/>
                    </a:lnTo>
                    <a:cubicBezTo>
                      <a:pt x="337" y="1402"/>
                      <a:pt x="337" y="1339"/>
                      <a:pt x="379" y="1297"/>
                    </a:cubicBezTo>
                    <a:lnTo>
                      <a:pt x="925" y="247"/>
                    </a:lnTo>
                    <a:cubicBezTo>
                      <a:pt x="967" y="163"/>
                      <a:pt x="946" y="79"/>
                      <a:pt x="862" y="37"/>
                    </a:cubicBezTo>
                    <a:cubicBezTo>
                      <a:pt x="837" y="12"/>
                      <a:pt x="809" y="0"/>
                      <a:pt x="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4"/>
              <p:cNvSpPr/>
              <p:nvPr/>
            </p:nvSpPr>
            <p:spPr>
              <a:xfrm>
                <a:off x="5021800" y="3286425"/>
                <a:ext cx="90325" cy="79325"/>
              </a:xfrm>
              <a:custGeom>
                <a:avLst/>
                <a:gdLst/>
                <a:ahLst/>
                <a:cxnLst/>
                <a:rect l="l" t="t" r="r" b="b"/>
                <a:pathLst>
                  <a:path w="3613" h="3173" extrusionOk="0">
                    <a:moveTo>
                      <a:pt x="1155" y="1"/>
                    </a:moveTo>
                    <a:cubicBezTo>
                      <a:pt x="966" y="1"/>
                      <a:pt x="819" y="64"/>
                      <a:pt x="735" y="232"/>
                    </a:cubicBezTo>
                    <a:lnTo>
                      <a:pt x="84" y="1366"/>
                    </a:lnTo>
                    <a:cubicBezTo>
                      <a:pt x="0" y="1492"/>
                      <a:pt x="0" y="1681"/>
                      <a:pt x="84" y="1828"/>
                    </a:cubicBezTo>
                    <a:lnTo>
                      <a:pt x="693" y="2878"/>
                    </a:lnTo>
                    <a:lnTo>
                      <a:pt x="714" y="2941"/>
                    </a:lnTo>
                    <a:cubicBezTo>
                      <a:pt x="819" y="3067"/>
                      <a:pt x="966" y="3172"/>
                      <a:pt x="1134" y="3172"/>
                    </a:cubicBezTo>
                    <a:lnTo>
                      <a:pt x="2457" y="3172"/>
                    </a:lnTo>
                    <a:cubicBezTo>
                      <a:pt x="2625" y="3172"/>
                      <a:pt x="2793" y="3088"/>
                      <a:pt x="2877" y="2941"/>
                    </a:cubicBezTo>
                    <a:lnTo>
                      <a:pt x="3528" y="1807"/>
                    </a:lnTo>
                    <a:cubicBezTo>
                      <a:pt x="3612" y="1639"/>
                      <a:pt x="3612" y="1471"/>
                      <a:pt x="3549" y="1324"/>
                    </a:cubicBezTo>
                    <a:lnTo>
                      <a:pt x="3003" y="421"/>
                    </a:lnTo>
                    <a:lnTo>
                      <a:pt x="2898" y="232"/>
                    </a:lnTo>
                    <a:cubicBezTo>
                      <a:pt x="2793" y="64"/>
                      <a:pt x="2625" y="1"/>
                      <a:pt x="2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4"/>
              <p:cNvSpPr/>
              <p:nvPr/>
            </p:nvSpPr>
            <p:spPr>
              <a:xfrm>
                <a:off x="50627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4"/>
              <p:cNvSpPr/>
              <p:nvPr/>
            </p:nvSpPr>
            <p:spPr>
              <a:xfrm>
                <a:off x="5028625" y="3291300"/>
                <a:ext cx="24175" cy="67100"/>
              </a:xfrm>
              <a:custGeom>
                <a:avLst/>
                <a:gdLst/>
                <a:ahLst/>
                <a:cxnLst/>
                <a:rect l="l" t="t" r="r" b="b"/>
                <a:pathLst>
                  <a:path w="967" h="2684" extrusionOk="0">
                    <a:moveTo>
                      <a:pt x="770" y="0"/>
                    </a:moveTo>
                    <a:cubicBezTo>
                      <a:pt x="727" y="0"/>
                      <a:pt x="689" y="28"/>
                      <a:pt x="651" y="79"/>
                    </a:cubicBezTo>
                    <a:lnTo>
                      <a:pt x="42" y="1213"/>
                    </a:lnTo>
                    <a:cubicBezTo>
                      <a:pt x="0" y="1318"/>
                      <a:pt x="0" y="1423"/>
                      <a:pt x="42" y="1528"/>
                    </a:cubicBezTo>
                    <a:lnTo>
                      <a:pt x="651" y="2599"/>
                    </a:lnTo>
                    <a:cubicBezTo>
                      <a:pt x="672" y="2662"/>
                      <a:pt x="735" y="2683"/>
                      <a:pt x="777" y="2683"/>
                    </a:cubicBezTo>
                    <a:cubicBezTo>
                      <a:pt x="819" y="2683"/>
                      <a:pt x="840" y="2683"/>
                      <a:pt x="861" y="2662"/>
                    </a:cubicBezTo>
                    <a:cubicBezTo>
                      <a:pt x="945" y="2641"/>
                      <a:pt x="966" y="2536"/>
                      <a:pt x="924" y="2452"/>
                    </a:cubicBezTo>
                    <a:lnTo>
                      <a:pt x="357" y="1444"/>
                    </a:lnTo>
                    <a:cubicBezTo>
                      <a:pt x="336" y="1402"/>
                      <a:pt x="336" y="1339"/>
                      <a:pt x="357" y="1297"/>
                    </a:cubicBezTo>
                    <a:lnTo>
                      <a:pt x="924" y="247"/>
                    </a:lnTo>
                    <a:cubicBezTo>
                      <a:pt x="966" y="163"/>
                      <a:pt x="945" y="79"/>
                      <a:pt x="861" y="37"/>
                    </a:cubicBezTo>
                    <a:cubicBezTo>
                      <a:pt x="828" y="12"/>
                      <a:pt x="798" y="0"/>
                      <a:pt x="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4"/>
              <p:cNvSpPr/>
              <p:nvPr/>
            </p:nvSpPr>
            <p:spPr>
              <a:xfrm>
                <a:off x="5154625" y="3286425"/>
                <a:ext cx="90325" cy="79325"/>
              </a:xfrm>
              <a:custGeom>
                <a:avLst/>
                <a:gdLst/>
                <a:ahLst/>
                <a:cxnLst/>
                <a:rect l="l" t="t" r="r" b="b"/>
                <a:pathLst>
                  <a:path w="3613" h="3173" extrusionOk="0">
                    <a:moveTo>
                      <a:pt x="1156" y="1"/>
                    </a:moveTo>
                    <a:cubicBezTo>
                      <a:pt x="967" y="1"/>
                      <a:pt x="820" y="64"/>
                      <a:pt x="736" y="232"/>
                    </a:cubicBezTo>
                    <a:lnTo>
                      <a:pt x="85" y="1366"/>
                    </a:lnTo>
                    <a:cubicBezTo>
                      <a:pt x="1" y="1492"/>
                      <a:pt x="1" y="1681"/>
                      <a:pt x="85" y="1828"/>
                    </a:cubicBezTo>
                    <a:lnTo>
                      <a:pt x="673" y="2878"/>
                    </a:lnTo>
                    <a:lnTo>
                      <a:pt x="715" y="2941"/>
                    </a:lnTo>
                    <a:cubicBezTo>
                      <a:pt x="820" y="3067"/>
                      <a:pt x="967" y="3172"/>
                      <a:pt x="1135" y="3172"/>
                    </a:cubicBezTo>
                    <a:lnTo>
                      <a:pt x="2437" y="3172"/>
                    </a:lnTo>
                    <a:cubicBezTo>
                      <a:pt x="2626" y="3172"/>
                      <a:pt x="2773" y="3088"/>
                      <a:pt x="2857" y="2941"/>
                    </a:cubicBezTo>
                    <a:lnTo>
                      <a:pt x="3508" y="1807"/>
                    </a:lnTo>
                    <a:cubicBezTo>
                      <a:pt x="3613" y="1639"/>
                      <a:pt x="3613" y="1471"/>
                      <a:pt x="3550"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4"/>
              <p:cNvSpPr/>
              <p:nvPr/>
            </p:nvSpPr>
            <p:spPr>
              <a:xfrm>
                <a:off x="51961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4"/>
              <p:cNvSpPr/>
              <p:nvPr/>
            </p:nvSpPr>
            <p:spPr>
              <a:xfrm>
                <a:off x="5161975" y="3291300"/>
                <a:ext cx="24175" cy="67100"/>
              </a:xfrm>
              <a:custGeom>
                <a:avLst/>
                <a:gdLst/>
                <a:ahLst/>
                <a:cxnLst/>
                <a:rect l="l" t="t" r="r" b="b"/>
                <a:pathLst>
                  <a:path w="967" h="2684" extrusionOk="0">
                    <a:moveTo>
                      <a:pt x="765" y="0"/>
                    </a:moveTo>
                    <a:cubicBezTo>
                      <a:pt x="718" y="0"/>
                      <a:pt x="677" y="28"/>
                      <a:pt x="652" y="79"/>
                    </a:cubicBezTo>
                    <a:lnTo>
                      <a:pt x="43" y="1213"/>
                    </a:lnTo>
                    <a:cubicBezTo>
                      <a:pt x="1" y="1318"/>
                      <a:pt x="1" y="1423"/>
                      <a:pt x="43" y="1528"/>
                    </a:cubicBezTo>
                    <a:lnTo>
                      <a:pt x="652" y="2599"/>
                    </a:lnTo>
                    <a:cubicBezTo>
                      <a:pt x="673" y="2662"/>
                      <a:pt x="736" y="2683"/>
                      <a:pt x="778" y="2683"/>
                    </a:cubicBezTo>
                    <a:cubicBezTo>
                      <a:pt x="799" y="2683"/>
                      <a:pt x="841" y="2683"/>
                      <a:pt x="862" y="2662"/>
                    </a:cubicBezTo>
                    <a:cubicBezTo>
                      <a:pt x="946" y="2641"/>
                      <a:pt x="967" y="2536"/>
                      <a:pt x="904" y="2452"/>
                    </a:cubicBezTo>
                    <a:lnTo>
                      <a:pt x="358" y="1444"/>
                    </a:lnTo>
                    <a:cubicBezTo>
                      <a:pt x="337" y="1402"/>
                      <a:pt x="337" y="1339"/>
                      <a:pt x="358" y="1297"/>
                    </a:cubicBezTo>
                    <a:lnTo>
                      <a:pt x="904" y="247"/>
                    </a:lnTo>
                    <a:cubicBezTo>
                      <a:pt x="967" y="163"/>
                      <a:pt x="946" y="79"/>
                      <a:pt x="862" y="37"/>
                    </a:cubicBezTo>
                    <a:cubicBezTo>
                      <a:pt x="828" y="12"/>
                      <a:pt x="795" y="0"/>
                      <a:pt x="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4"/>
              <p:cNvSpPr/>
              <p:nvPr/>
            </p:nvSpPr>
            <p:spPr>
              <a:xfrm>
                <a:off x="4294075" y="3041775"/>
                <a:ext cx="585975" cy="395900"/>
              </a:xfrm>
              <a:custGeom>
                <a:avLst/>
                <a:gdLst/>
                <a:ahLst/>
                <a:cxnLst/>
                <a:rect l="l" t="t" r="r" b="b"/>
                <a:pathLst>
                  <a:path w="23439" h="15836" extrusionOk="0">
                    <a:moveTo>
                      <a:pt x="1" y="0"/>
                    </a:moveTo>
                    <a:lnTo>
                      <a:pt x="1" y="15835"/>
                    </a:lnTo>
                    <a:lnTo>
                      <a:pt x="23439" y="15835"/>
                    </a:lnTo>
                    <a:lnTo>
                      <a:pt x="23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4"/>
              <p:cNvSpPr/>
              <p:nvPr/>
            </p:nvSpPr>
            <p:spPr>
              <a:xfrm>
                <a:off x="4294075" y="3041775"/>
                <a:ext cx="430050" cy="395900"/>
              </a:xfrm>
              <a:custGeom>
                <a:avLst/>
                <a:gdLst/>
                <a:ahLst/>
                <a:cxnLst/>
                <a:rect l="l" t="t" r="r" b="b"/>
                <a:pathLst>
                  <a:path w="17202" h="15836" extrusionOk="0">
                    <a:moveTo>
                      <a:pt x="14303" y="0"/>
                    </a:moveTo>
                    <a:cubicBezTo>
                      <a:pt x="12350" y="3612"/>
                      <a:pt x="7666" y="10984"/>
                      <a:pt x="967" y="14449"/>
                    </a:cubicBezTo>
                    <a:cubicBezTo>
                      <a:pt x="652" y="14638"/>
                      <a:pt x="316" y="14764"/>
                      <a:pt x="1" y="14932"/>
                    </a:cubicBezTo>
                    <a:lnTo>
                      <a:pt x="1" y="15835"/>
                    </a:lnTo>
                    <a:lnTo>
                      <a:pt x="3676" y="15835"/>
                    </a:lnTo>
                    <a:cubicBezTo>
                      <a:pt x="6721" y="13987"/>
                      <a:pt x="9304" y="11467"/>
                      <a:pt x="11363" y="8926"/>
                    </a:cubicBezTo>
                    <a:cubicBezTo>
                      <a:pt x="14366" y="5314"/>
                      <a:pt x="16340" y="1722"/>
                      <a:pt x="17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4"/>
              <p:cNvSpPr/>
              <p:nvPr/>
            </p:nvSpPr>
            <p:spPr>
              <a:xfrm>
                <a:off x="4330300" y="3099000"/>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4"/>
              <p:cNvSpPr/>
              <p:nvPr/>
            </p:nvSpPr>
            <p:spPr>
              <a:xfrm>
                <a:off x="4330300" y="3127875"/>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4"/>
              <p:cNvSpPr/>
              <p:nvPr/>
            </p:nvSpPr>
            <p:spPr>
              <a:xfrm>
                <a:off x="4330300" y="3156750"/>
                <a:ext cx="166475" cy="11050"/>
              </a:xfrm>
              <a:custGeom>
                <a:avLst/>
                <a:gdLst/>
                <a:ahLst/>
                <a:cxnLst/>
                <a:rect l="l" t="t" r="r" b="b"/>
                <a:pathLst>
                  <a:path w="6659" h="442" extrusionOk="0">
                    <a:moveTo>
                      <a:pt x="1" y="1"/>
                    </a:moveTo>
                    <a:lnTo>
                      <a:pt x="1" y="442"/>
                    </a:lnTo>
                    <a:lnTo>
                      <a:pt x="6658" y="442"/>
                    </a:lnTo>
                    <a:lnTo>
                      <a:pt x="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9" name="Google Shape;1319;p34"/>
          <p:cNvGrpSpPr/>
          <p:nvPr/>
        </p:nvGrpSpPr>
        <p:grpSpPr>
          <a:xfrm>
            <a:off x="2573364" y="3737535"/>
            <a:ext cx="798477" cy="796946"/>
            <a:chOff x="7300864" y="642535"/>
            <a:chExt cx="798477" cy="796946"/>
          </a:xfrm>
        </p:grpSpPr>
        <p:sp>
          <p:nvSpPr>
            <p:cNvPr id="1320" name="Google Shape;1320;p34"/>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4"/>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4"/>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34"/>
          <p:cNvGrpSpPr/>
          <p:nvPr/>
        </p:nvGrpSpPr>
        <p:grpSpPr>
          <a:xfrm rot="4051376">
            <a:off x="3250613" y="2587211"/>
            <a:ext cx="798449" cy="796918"/>
            <a:chOff x="7632314" y="2652585"/>
            <a:chExt cx="798477" cy="796946"/>
          </a:xfrm>
        </p:grpSpPr>
        <p:sp>
          <p:nvSpPr>
            <p:cNvPr id="1324" name="Google Shape;1324;p34"/>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4"/>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4"/>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A8233B2-34B1-9B8A-8563-94F421060978}"/>
              </a:ext>
            </a:extLst>
          </p:cNvPr>
          <p:cNvSpPr>
            <a:spLocks noGrp="1"/>
          </p:cNvSpPr>
          <p:nvPr>
            <p:ph type="title"/>
          </p:nvPr>
        </p:nvSpPr>
        <p:spPr>
          <a:xfrm>
            <a:off x="4888985" y="1917766"/>
            <a:ext cx="2657898" cy="704100"/>
          </a:xfrm>
        </p:spPr>
        <p:txBody>
          <a:bodyPr/>
          <a:lstStyle/>
          <a:p>
            <a:r>
              <a:rPr lang="en-US" dirty="0"/>
              <a:t>Machine Learning</a:t>
            </a:r>
          </a:p>
        </p:txBody>
      </p:sp>
    </p:spTree>
    <p:extLst>
      <p:ext uri="{BB962C8B-B14F-4D97-AF65-F5344CB8AC3E}">
        <p14:creationId xmlns:p14="http://schemas.microsoft.com/office/powerpoint/2010/main" val="31148157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545760" y="958450"/>
            <a:ext cx="3064669" cy="3510952"/>
          </a:xfrm>
        </p:spPr>
        <p:txBody>
          <a:bodyPr/>
          <a:lstStyle/>
          <a:p>
            <a:pPr marL="0" marR="0" algn="l">
              <a:lnSpc>
                <a:spcPct val="107000"/>
              </a:lnSpc>
              <a:spcBef>
                <a:spcPts val="0"/>
              </a:spcBef>
              <a:spcAft>
                <a:spcPts val="800"/>
              </a:spcAft>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Algorithms used in models:</a:t>
            </a:r>
          </a:p>
          <a:p>
            <a:pPr marL="25400" marR="0" indent="-342900" algn="l">
              <a:lnSpc>
                <a:spcPct val="107000"/>
              </a:lnSpc>
              <a:spcBef>
                <a:spcPts val="0"/>
              </a:spcBef>
              <a:spcAft>
                <a:spcPts val="800"/>
              </a:spcAft>
              <a:buFont typeface="Arial" panose="020B0604020202020204" pitchFamily="34" charset="0"/>
              <a:buChar char="•"/>
            </a:pPr>
            <a:r>
              <a:rPr lang="en-US" sz="1400" dirty="0">
                <a:effectLst/>
                <a:latin typeface="Times New Roman" panose="02020603050405020304" pitchFamily="18" charset="0"/>
                <a:ea typeface="Times New Roman" panose="02020603050405020304" pitchFamily="18" charset="0"/>
                <a:cs typeface="Arial" panose="020B0604020202020204" pitchFamily="34" charset="0"/>
              </a:rPr>
              <a:t>StandardScaler</a:t>
            </a:r>
          </a:p>
          <a:p>
            <a:pPr marL="25400" marR="0" indent="-342900" algn="l">
              <a:lnSpc>
                <a:spcPct val="107000"/>
              </a:lnSpc>
              <a:spcBef>
                <a:spcPts val="0"/>
              </a:spcBef>
              <a:spcAft>
                <a:spcPts val="800"/>
              </a:spcAft>
              <a:buFont typeface="Arial" panose="020B0604020202020204" pitchFamily="34" charset="0"/>
              <a:buChar char="•"/>
            </a:pPr>
            <a:r>
              <a:rPr lang="en-US" sz="1400" dirty="0">
                <a:effectLst/>
                <a:latin typeface="Times New Roman" panose="02020603050405020304" pitchFamily="18" charset="0"/>
                <a:ea typeface="Times New Roman" panose="02020603050405020304" pitchFamily="18" charset="0"/>
                <a:cs typeface="Arial" panose="020B0604020202020204" pitchFamily="34" charset="0"/>
              </a:rPr>
              <a:t>OneHotEncoder</a:t>
            </a:r>
          </a:p>
          <a:p>
            <a:pPr marL="25400" marR="0" indent="-342900" algn="l">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Arial" panose="020B0604020202020204" pitchFamily="34" charset="0"/>
              </a:rPr>
              <a:t>ColumnTransformer</a:t>
            </a:r>
          </a:p>
          <a:p>
            <a:pPr marL="25400" marR="0" indent="-342900" algn="l">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Arial" panose="020B0604020202020204" pitchFamily="34" charset="0"/>
              </a:rPr>
              <a:t>Pipeline</a:t>
            </a:r>
          </a:p>
          <a:p>
            <a:pPr marL="25400" marR="0" indent="-342900" algn="l">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Arial" panose="020B0604020202020204" pitchFamily="34" charset="0"/>
              </a:rPr>
              <a:t>param_grid</a:t>
            </a:r>
          </a:p>
          <a:p>
            <a:pPr marL="25400" marR="0" indent="-342900" algn="l">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Arial" panose="020B0604020202020204" pitchFamily="34" charset="0"/>
              </a:rPr>
              <a:t>grid_search</a:t>
            </a:r>
          </a:p>
          <a:p>
            <a:pPr marL="25400" marR="0" indent="-342900" algn="l">
              <a:lnSpc>
                <a:spcPct val="107000"/>
              </a:lnSpc>
              <a:spcBef>
                <a:spcPts val="0"/>
              </a:spcBef>
              <a:spcAft>
                <a:spcPts val="800"/>
              </a:spcAft>
              <a:buFont typeface="Arial" panose="020B0604020202020204" pitchFamily="34" charset="0"/>
              <a:buChar char="•"/>
            </a:pPr>
            <a:r>
              <a:rPr lang="en-US" sz="1400" dirty="0" err="1">
                <a:latin typeface="Calibri" panose="020F0502020204030204" pitchFamily="34" charset="0"/>
                <a:ea typeface="Calibri" panose="020F0502020204030204" pitchFamily="34" charset="0"/>
                <a:cs typeface="Arial" panose="020B0604020202020204" pitchFamily="34" charset="0"/>
              </a:rPr>
              <a:t>ROC</a:t>
            </a:r>
            <a:r>
              <a:rPr lang="en-US" sz="1400" dirty="0" err="1">
                <a:effectLst/>
                <a:latin typeface="Calibri" panose="020F0502020204030204" pitchFamily="34" charset="0"/>
                <a:ea typeface="Calibri" panose="020F0502020204030204" pitchFamily="34" charset="0"/>
                <a:cs typeface="Arial" panose="020B0604020202020204" pitchFamily="34" charset="0"/>
              </a:rPr>
              <a:t>_curve</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dirty="0"/>
          </a:p>
        </p:txBody>
      </p:sp>
      <p:sp>
        <p:nvSpPr>
          <p:cNvPr id="2" name="Subtitle 3">
            <a:extLst>
              <a:ext uri="{FF2B5EF4-FFF2-40B4-BE49-F238E27FC236}">
                <a16:creationId xmlns:a16="http://schemas.microsoft.com/office/drawing/2014/main" id="{B87CDB83-4A48-947D-EB74-CD24195405AE}"/>
              </a:ext>
            </a:extLst>
          </p:cNvPr>
          <p:cNvSpPr txBox="1">
            <a:spLocks/>
          </p:cNvSpPr>
          <p:nvPr/>
        </p:nvSpPr>
        <p:spPr>
          <a:xfrm>
            <a:off x="4150012" y="711732"/>
            <a:ext cx="3735229" cy="30233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Josefin Sans"/>
              <a:buNone/>
              <a:defRPr sz="2000" b="1"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9pPr>
          </a:lstStyle>
          <a:p>
            <a:pPr marL="0" algn="l">
              <a:lnSpc>
                <a:spcPct val="107000"/>
              </a:lnSpc>
              <a:spcAft>
                <a:spcPts val="800"/>
              </a:spcAft>
            </a:pPr>
            <a:r>
              <a:rPr lang="en-US" sz="2400" dirty="0">
                <a:latin typeface="Times New Roman" panose="02020603050405020304" pitchFamily="18" charset="0"/>
                <a:ea typeface="Times New Roman" panose="02020603050405020304" pitchFamily="18" charset="0"/>
                <a:cs typeface="Arial" panose="020B0604020202020204" pitchFamily="34" charset="0"/>
              </a:rPr>
              <a:t>Models used in models:</a:t>
            </a:r>
          </a:p>
          <a:p>
            <a:pPr marL="25400" indent="-342900" algn="l">
              <a:lnSpc>
                <a:spcPct val="107000"/>
              </a:lnSpc>
              <a:spcAft>
                <a:spcPts val="800"/>
              </a:spcAft>
              <a:buFont typeface="Arial" panose="020B0604020202020204" pitchFamily="34" charset="0"/>
              <a:buChar char="•"/>
            </a:pPr>
            <a:r>
              <a:rPr lang="en-US" sz="1400" dirty="0">
                <a:latin typeface="Times New Roman" panose="02020603050405020304" pitchFamily="18" charset="0"/>
                <a:ea typeface="Times New Roman" panose="02020603050405020304" pitchFamily="18" charset="0"/>
                <a:cs typeface="Arial" panose="020B0604020202020204" pitchFamily="34" charset="0"/>
              </a:rPr>
              <a:t>Logistic Regression</a:t>
            </a:r>
          </a:p>
          <a:p>
            <a:pPr marL="25400" indent="-342900" algn="l">
              <a:lnSpc>
                <a:spcPct val="107000"/>
              </a:lnSpc>
              <a:spcAft>
                <a:spcPts val="800"/>
              </a:spcAft>
              <a:buFont typeface="Arial" panose="020B0604020202020204" pitchFamily="34" charset="0"/>
              <a:buChar char="•"/>
            </a:pPr>
            <a:r>
              <a:rPr lang="en-US" sz="1400" dirty="0">
                <a:latin typeface="Times New Roman" panose="02020603050405020304" pitchFamily="18" charset="0"/>
                <a:ea typeface="Times New Roman" panose="02020603050405020304" pitchFamily="18" charset="0"/>
                <a:cs typeface="Arial" panose="020B0604020202020204" pitchFamily="34" charset="0"/>
              </a:rPr>
              <a:t>KNN</a:t>
            </a:r>
          </a:p>
          <a:p>
            <a:pPr marL="25400" indent="-342900" algn="l">
              <a:lnSpc>
                <a:spcPct val="107000"/>
              </a:lnSpc>
              <a:spcAft>
                <a:spcPts val="800"/>
              </a:spcAft>
              <a:buFont typeface="Arial" panose="020B0604020202020204" pitchFamily="34" charset="0"/>
              <a:buChar char="•"/>
            </a:pPr>
            <a:r>
              <a:rPr lang="en-US" sz="1400" dirty="0">
                <a:latin typeface="Calibri" panose="020F0502020204030204" pitchFamily="34" charset="0"/>
                <a:ea typeface="Calibri" panose="020F0502020204030204" pitchFamily="34" charset="0"/>
                <a:cs typeface="Arial" panose="020B0604020202020204" pitchFamily="34" charset="0"/>
              </a:rPr>
              <a:t>SVM</a:t>
            </a:r>
          </a:p>
          <a:p>
            <a:pPr marL="25400" indent="-342900" algn="l">
              <a:lnSpc>
                <a:spcPct val="107000"/>
              </a:lnSpc>
              <a:spcAft>
                <a:spcPts val="800"/>
              </a:spcAft>
              <a:buFont typeface="Arial" panose="020B0604020202020204" pitchFamily="34" charset="0"/>
              <a:buChar char="•"/>
            </a:pPr>
            <a:r>
              <a:rPr lang="en-US" sz="1400" dirty="0">
                <a:latin typeface="Calibri" panose="020F0502020204030204" pitchFamily="34" charset="0"/>
                <a:ea typeface="Calibri" panose="020F0502020204030204" pitchFamily="34" charset="0"/>
                <a:cs typeface="Arial" panose="020B0604020202020204" pitchFamily="34" charset="0"/>
              </a:rPr>
              <a:t>Random Forest</a:t>
            </a:r>
          </a:p>
          <a:p>
            <a:pPr marL="0" indent="0" algn="l">
              <a:lnSpc>
                <a:spcPct val="107000"/>
              </a:lnSpc>
              <a:spcAft>
                <a:spcPts val="800"/>
              </a:spcAft>
            </a:pPr>
            <a:endParaRPr lang="en-US" sz="1400" dirty="0">
              <a:latin typeface="Calibri" panose="020F0502020204030204" pitchFamily="34" charset="0"/>
              <a:ea typeface="Calibri" panose="020F0502020204030204" pitchFamily="34" charset="0"/>
              <a:cs typeface="Arial" panose="020B0604020202020204" pitchFamily="34" charset="0"/>
            </a:endParaRPr>
          </a:p>
          <a:p>
            <a:pPr marL="0">
              <a:lnSpc>
                <a:spcPct val="107000"/>
              </a:lnSpc>
              <a:spcAft>
                <a:spcPts val="800"/>
              </a:spcAft>
            </a:pPr>
            <a:r>
              <a:rPr lang="en-US" sz="1800" dirty="0">
                <a:latin typeface="Times New Roman" panose="02020603050405020304" pitchFamily="18" charset="0"/>
                <a:ea typeface="Times New Roman" panose="02020603050405020304" pitchFamily="18" charset="0"/>
                <a:cs typeface="Arial" panose="020B0604020202020204" pitchFamily="34" charset="0"/>
              </a:rPr>
              <a:t> </a:t>
            </a:r>
            <a:endParaRPr lang="en-US" dirty="0"/>
          </a:p>
        </p:txBody>
      </p:sp>
    </p:spTree>
    <p:extLst>
      <p:ext uri="{BB962C8B-B14F-4D97-AF65-F5344CB8AC3E}">
        <p14:creationId xmlns:p14="http://schemas.microsoft.com/office/powerpoint/2010/main" val="1482980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Subtitle 4">
            <a:extLst>
              <a:ext uri="{FF2B5EF4-FFF2-40B4-BE49-F238E27FC236}">
                <a16:creationId xmlns:a16="http://schemas.microsoft.com/office/drawing/2014/main" id="{841B7516-5AEE-DEA7-A552-550B256A4ECA}"/>
              </a:ext>
            </a:extLst>
          </p:cNvPr>
          <p:cNvSpPr>
            <a:spLocks noGrp="1"/>
          </p:cNvSpPr>
          <p:nvPr>
            <p:ph type="subTitle" idx="4"/>
          </p:nvPr>
        </p:nvSpPr>
        <p:spPr>
          <a:xfrm>
            <a:off x="396240" y="1663204"/>
            <a:ext cx="8442569" cy="1834927"/>
          </a:xfrm>
        </p:spPr>
        <p:txBody>
          <a:bodyPr/>
          <a:lstStyle/>
          <a:p>
            <a:pPr algn="l" rtl="1"/>
            <a:r>
              <a:rPr lang="en-US" dirty="0"/>
              <a:t>After implementing the ML models in each disease, we found that:</a:t>
            </a:r>
          </a:p>
          <a:p>
            <a:pPr algn="l" rtl="1"/>
            <a:r>
              <a:rPr lang="en-US" dirty="0"/>
              <a:t>Brain stroke : Random Forest</a:t>
            </a:r>
          </a:p>
          <a:p>
            <a:pPr algn="l" rtl="1"/>
            <a:r>
              <a:rPr lang="en-US" dirty="0"/>
              <a:t>Diabetes and Heart : KNN</a:t>
            </a:r>
          </a:p>
          <a:p>
            <a:pPr algn="l"/>
            <a:endParaRPr lang="en-US" dirty="0"/>
          </a:p>
        </p:txBody>
      </p:sp>
    </p:spTree>
    <p:extLst>
      <p:ext uri="{BB962C8B-B14F-4D97-AF65-F5344CB8AC3E}">
        <p14:creationId xmlns:p14="http://schemas.microsoft.com/office/powerpoint/2010/main" val="5921438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Subtitle 4">
            <a:extLst>
              <a:ext uri="{FF2B5EF4-FFF2-40B4-BE49-F238E27FC236}">
                <a16:creationId xmlns:a16="http://schemas.microsoft.com/office/drawing/2014/main" id="{841B7516-5AEE-DEA7-A552-550B256A4ECA}"/>
              </a:ext>
            </a:extLst>
          </p:cNvPr>
          <p:cNvSpPr>
            <a:spLocks noGrp="1"/>
          </p:cNvSpPr>
          <p:nvPr>
            <p:ph type="subTitle" idx="4"/>
          </p:nvPr>
        </p:nvSpPr>
        <p:spPr>
          <a:xfrm>
            <a:off x="506569" y="826152"/>
            <a:ext cx="8442569" cy="371752"/>
          </a:xfrm>
        </p:spPr>
        <p:txBody>
          <a:bodyPr/>
          <a:lstStyle/>
          <a:p>
            <a:pPr algn="l"/>
            <a:r>
              <a:rPr lang="en-US" sz="1400" dirty="0"/>
              <a:t>For example, in Diabetes:</a:t>
            </a:r>
          </a:p>
        </p:txBody>
      </p:sp>
      <p:pic>
        <p:nvPicPr>
          <p:cNvPr id="3" name="Picture 2">
            <a:extLst>
              <a:ext uri="{FF2B5EF4-FFF2-40B4-BE49-F238E27FC236}">
                <a16:creationId xmlns:a16="http://schemas.microsoft.com/office/drawing/2014/main" id="{84D34D72-67E3-5980-8D77-A28DF36E6344}"/>
              </a:ext>
            </a:extLst>
          </p:cNvPr>
          <p:cNvPicPr>
            <a:picLocks noChangeAspect="1"/>
          </p:cNvPicPr>
          <p:nvPr/>
        </p:nvPicPr>
        <p:blipFill>
          <a:blip r:embed="rId3"/>
          <a:stretch>
            <a:fillRect/>
          </a:stretch>
        </p:blipFill>
        <p:spPr>
          <a:xfrm>
            <a:off x="3540070" y="1185449"/>
            <a:ext cx="5334000" cy="1010786"/>
          </a:xfrm>
          <a:prstGeom prst="rect">
            <a:avLst/>
          </a:prstGeom>
        </p:spPr>
      </p:pic>
      <p:sp>
        <p:nvSpPr>
          <p:cNvPr id="4" name="Subtitle 4">
            <a:extLst>
              <a:ext uri="{FF2B5EF4-FFF2-40B4-BE49-F238E27FC236}">
                <a16:creationId xmlns:a16="http://schemas.microsoft.com/office/drawing/2014/main" id="{ACF98ED9-AD8C-71EB-B6BF-30BB0315A300}"/>
              </a:ext>
            </a:extLst>
          </p:cNvPr>
          <p:cNvSpPr txBox="1">
            <a:spLocks/>
          </p:cNvSpPr>
          <p:nvPr/>
        </p:nvSpPr>
        <p:spPr>
          <a:xfrm>
            <a:off x="472013" y="1459980"/>
            <a:ext cx="2876988" cy="5725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Josefin Sans"/>
              <a:buNone/>
              <a:defRPr sz="2000" b="1"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9pPr>
          </a:lstStyle>
          <a:p>
            <a:pPr algn="l"/>
            <a:r>
              <a:rPr lang="en-US" sz="1200" b="0" dirty="0"/>
              <a:t>We split data to features and target.</a:t>
            </a:r>
          </a:p>
          <a:p>
            <a:pPr algn="l"/>
            <a:r>
              <a:rPr lang="en-US" sz="1200" b="0" dirty="0"/>
              <a:t>Then create categorical_features</a:t>
            </a:r>
          </a:p>
          <a:p>
            <a:pPr algn="l"/>
            <a:r>
              <a:rPr lang="en-US" sz="1200" b="0" dirty="0"/>
              <a:t>and numeric_features.</a:t>
            </a:r>
          </a:p>
          <a:p>
            <a:pPr algn="l"/>
            <a:endParaRPr lang="en-US" sz="1200" b="0" dirty="0"/>
          </a:p>
        </p:txBody>
      </p:sp>
      <p:pic>
        <p:nvPicPr>
          <p:cNvPr id="7" name="Picture 6">
            <a:extLst>
              <a:ext uri="{FF2B5EF4-FFF2-40B4-BE49-F238E27FC236}">
                <a16:creationId xmlns:a16="http://schemas.microsoft.com/office/drawing/2014/main" id="{E7F4BC8C-DA0C-41E4-FAAB-C5E2C8C0CD11}"/>
              </a:ext>
            </a:extLst>
          </p:cNvPr>
          <p:cNvPicPr>
            <a:picLocks noChangeAspect="1"/>
          </p:cNvPicPr>
          <p:nvPr/>
        </p:nvPicPr>
        <p:blipFill>
          <a:blip r:embed="rId4"/>
          <a:stretch>
            <a:fillRect/>
          </a:stretch>
        </p:blipFill>
        <p:spPr>
          <a:xfrm>
            <a:off x="3574871" y="2760506"/>
            <a:ext cx="4273847" cy="1217319"/>
          </a:xfrm>
          <a:prstGeom prst="rect">
            <a:avLst/>
          </a:prstGeom>
        </p:spPr>
      </p:pic>
      <p:sp>
        <p:nvSpPr>
          <p:cNvPr id="8" name="Subtitle 4">
            <a:extLst>
              <a:ext uri="{FF2B5EF4-FFF2-40B4-BE49-F238E27FC236}">
                <a16:creationId xmlns:a16="http://schemas.microsoft.com/office/drawing/2014/main" id="{86CC9905-3AC5-1B4D-F6FC-98A5D08280F5}"/>
              </a:ext>
            </a:extLst>
          </p:cNvPr>
          <p:cNvSpPr txBox="1">
            <a:spLocks/>
          </p:cNvSpPr>
          <p:nvPr/>
        </p:nvSpPr>
        <p:spPr>
          <a:xfrm>
            <a:off x="506569" y="2829732"/>
            <a:ext cx="2876988" cy="9385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Josefin Sans"/>
              <a:buNone/>
              <a:defRPr sz="2000" b="1"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9pPr>
          </a:lstStyle>
          <a:p>
            <a:pPr algn="l"/>
            <a:r>
              <a:rPr lang="en-US" sz="1200" b="0" dirty="0"/>
              <a:t>For numeric_features, we used</a:t>
            </a:r>
          </a:p>
          <a:p>
            <a:pPr algn="l"/>
            <a:r>
              <a:rPr lang="en-US" sz="1200" b="0" dirty="0"/>
              <a:t>standardscaler for scaling data and</a:t>
            </a:r>
          </a:p>
          <a:p>
            <a:pPr algn="l"/>
            <a:r>
              <a:rPr lang="en-US" sz="1200" b="0" dirty="0"/>
              <a:t>used One hot encoder for</a:t>
            </a:r>
          </a:p>
          <a:p>
            <a:pPr algn="l"/>
            <a:r>
              <a:rPr lang="en-US" sz="1200" b="0" dirty="0" err="1"/>
              <a:t>categorical_features</a:t>
            </a:r>
            <a:r>
              <a:rPr lang="en-US" sz="1200" b="0" dirty="0"/>
              <a:t>.</a:t>
            </a:r>
          </a:p>
          <a:p>
            <a:pPr algn="l"/>
            <a:r>
              <a:rPr lang="en-US" sz="1200" b="0" dirty="0"/>
              <a:t>The preprocessor to handle data</a:t>
            </a:r>
          </a:p>
          <a:p>
            <a:pPr algn="l"/>
            <a:r>
              <a:rPr lang="en-US" sz="1200" b="0" dirty="0"/>
              <a:t>the transformation task with the</a:t>
            </a:r>
          </a:p>
          <a:p>
            <a:pPr algn="l"/>
            <a:r>
              <a:rPr lang="en-US" sz="1200" b="0" dirty="0"/>
              <a:t>numerical and categorical variables</a:t>
            </a:r>
          </a:p>
        </p:txBody>
      </p:sp>
    </p:spTree>
    <p:extLst>
      <p:ext uri="{BB962C8B-B14F-4D97-AF65-F5344CB8AC3E}">
        <p14:creationId xmlns:p14="http://schemas.microsoft.com/office/powerpoint/2010/main" val="21235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4">
            <a:extLst>
              <a:ext uri="{FF2B5EF4-FFF2-40B4-BE49-F238E27FC236}">
                <a16:creationId xmlns:a16="http://schemas.microsoft.com/office/drawing/2014/main" id="{ACF98ED9-AD8C-71EB-B6BF-30BB0315A300}"/>
              </a:ext>
            </a:extLst>
          </p:cNvPr>
          <p:cNvSpPr txBox="1">
            <a:spLocks/>
          </p:cNvSpPr>
          <p:nvPr/>
        </p:nvSpPr>
        <p:spPr>
          <a:xfrm>
            <a:off x="491007" y="1218822"/>
            <a:ext cx="2876988" cy="976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Josefin Sans"/>
              <a:buNone/>
              <a:defRPr sz="2000" b="1"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9pPr>
          </a:lstStyle>
          <a:p>
            <a:pPr algn="l"/>
            <a:r>
              <a:rPr lang="en-US" sz="1200" b="0" dirty="0"/>
              <a:t>We used pipeline to ensures that all</a:t>
            </a:r>
          </a:p>
          <a:p>
            <a:pPr algn="l"/>
            <a:r>
              <a:rPr lang="en-US" sz="1200" b="0" dirty="0"/>
              <a:t>steps are executed consistently and </a:t>
            </a:r>
          </a:p>
          <a:p>
            <a:pPr algn="l"/>
            <a:r>
              <a:rPr lang="en-US" sz="1200" b="0" dirty="0"/>
              <a:t>simplifies the process of</a:t>
            </a:r>
          </a:p>
          <a:p>
            <a:pPr algn="l"/>
            <a:r>
              <a:rPr lang="en-US" sz="1200" b="0" dirty="0"/>
              <a:t>transforming data</a:t>
            </a:r>
          </a:p>
        </p:txBody>
      </p:sp>
      <p:sp>
        <p:nvSpPr>
          <p:cNvPr id="8" name="Subtitle 4">
            <a:extLst>
              <a:ext uri="{FF2B5EF4-FFF2-40B4-BE49-F238E27FC236}">
                <a16:creationId xmlns:a16="http://schemas.microsoft.com/office/drawing/2014/main" id="{86CC9905-3AC5-1B4D-F6FC-98A5D08280F5}"/>
              </a:ext>
            </a:extLst>
          </p:cNvPr>
          <p:cNvSpPr txBox="1">
            <a:spLocks/>
          </p:cNvSpPr>
          <p:nvPr/>
        </p:nvSpPr>
        <p:spPr>
          <a:xfrm>
            <a:off x="491007" y="2406897"/>
            <a:ext cx="2876988" cy="9385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Josefin Sans"/>
              <a:buNone/>
              <a:defRPr sz="2000" b="1"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9pPr>
          </a:lstStyle>
          <a:p>
            <a:pPr algn="l"/>
            <a:r>
              <a:rPr lang="en-US" sz="1200" b="0" dirty="0"/>
              <a:t>Param_grid defines the</a:t>
            </a:r>
          </a:p>
          <a:p>
            <a:pPr algn="l"/>
            <a:r>
              <a:rPr lang="en-US" sz="1200" b="0" dirty="0"/>
              <a:t>hyperparameters and</a:t>
            </a:r>
          </a:p>
          <a:p>
            <a:pPr algn="l"/>
            <a:r>
              <a:rPr lang="en-US" sz="1200" b="0" dirty="0"/>
              <a:t>their values for which we</a:t>
            </a:r>
          </a:p>
          <a:p>
            <a:pPr algn="l"/>
            <a:r>
              <a:rPr lang="en-US" sz="1200" b="0" dirty="0"/>
              <a:t>want to optimize the machine</a:t>
            </a:r>
          </a:p>
          <a:p>
            <a:pPr algn="l"/>
            <a:r>
              <a:rPr lang="en-US" sz="1200" b="0" dirty="0"/>
              <a:t>learning model using</a:t>
            </a:r>
          </a:p>
        </p:txBody>
      </p:sp>
      <p:pic>
        <p:nvPicPr>
          <p:cNvPr id="6" name="Picture 5">
            <a:extLst>
              <a:ext uri="{FF2B5EF4-FFF2-40B4-BE49-F238E27FC236}">
                <a16:creationId xmlns:a16="http://schemas.microsoft.com/office/drawing/2014/main" id="{F6649DC4-6F03-BED5-95CC-007199B173B2}"/>
              </a:ext>
            </a:extLst>
          </p:cNvPr>
          <p:cNvPicPr>
            <a:picLocks noChangeAspect="1"/>
          </p:cNvPicPr>
          <p:nvPr/>
        </p:nvPicPr>
        <p:blipFill>
          <a:blip r:embed="rId3"/>
          <a:stretch>
            <a:fillRect/>
          </a:stretch>
        </p:blipFill>
        <p:spPr>
          <a:xfrm>
            <a:off x="3465497" y="1283230"/>
            <a:ext cx="5583023" cy="847843"/>
          </a:xfrm>
          <a:prstGeom prst="rect">
            <a:avLst/>
          </a:prstGeom>
        </p:spPr>
      </p:pic>
      <p:pic>
        <p:nvPicPr>
          <p:cNvPr id="11" name="Picture 10">
            <a:extLst>
              <a:ext uri="{FF2B5EF4-FFF2-40B4-BE49-F238E27FC236}">
                <a16:creationId xmlns:a16="http://schemas.microsoft.com/office/drawing/2014/main" id="{EE5B23EA-AA74-02B3-F27B-B7CF217B1180}"/>
              </a:ext>
            </a:extLst>
          </p:cNvPr>
          <p:cNvPicPr>
            <a:picLocks noChangeAspect="1"/>
          </p:cNvPicPr>
          <p:nvPr/>
        </p:nvPicPr>
        <p:blipFill>
          <a:blip r:embed="rId4"/>
          <a:stretch>
            <a:fillRect/>
          </a:stretch>
        </p:blipFill>
        <p:spPr>
          <a:xfrm>
            <a:off x="3252097" y="2330796"/>
            <a:ext cx="4067743" cy="1038370"/>
          </a:xfrm>
          <a:prstGeom prst="rect">
            <a:avLst/>
          </a:prstGeom>
        </p:spPr>
      </p:pic>
      <p:pic>
        <p:nvPicPr>
          <p:cNvPr id="13" name="Picture 12">
            <a:extLst>
              <a:ext uri="{FF2B5EF4-FFF2-40B4-BE49-F238E27FC236}">
                <a16:creationId xmlns:a16="http://schemas.microsoft.com/office/drawing/2014/main" id="{BC8E25B9-CA1A-B73E-3BEF-9735A14DDF24}"/>
              </a:ext>
            </a:extLst>
          </p:cNvPr>
          <p:cNvPicPr>
            <a:picLocks noChangeAspect="1"/>
          </p:cNvPicPr>
          <p:nvPr/>
        </p:nvPicPr>
        <p:blipFill>
          <a:blip r:embed="rId5"/>
          <a:stretch>
            <a:fillRect/>
          </a:stretch>
        </p:blipFill>
        <p:spPr>
          <a:xfrm>
            <a:off x="882544" y="3819398"/>
            <a:ext cx="6706536" cy="619211"/>
          </a:xfrm>
          <a:prstGeom prst="rect">
            <a:avLst/>
          </a:prstGeom>
        </p:spPr>
      </p:pic>
    </p:spTree>
    <p:extLst>
      <p:ext uri="{BB962C8B-B14F-4D97-AF65-F5344CB8AC3E}">
        <p14:creationId xmlns:p14="http://schemas.microsoft.com/office/powerpoint/2010/main" val="6077340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4">
            <a:extLst>
              <a:ext uri="{FF2B5EF4-FFF2-40B4-BE49-F238E27FC236}">
                <a16:creationId xmlns:a16="http://schemas.microsoft.com/office/drawing/2014/main" id="{ACF98ED9-AD8C-71EB-B6BF-30BB0315A300}"/>
              </a:ext>
            </a:extLst>
          </p:cNvPr>
          <p:cNvSpPr txBox="1">
            <a:spLocks/>
          </p:cNvSpPr>
          <p:nvPr/>
        </p:nvSpPr>
        <p:spPr>
          <a:xfrm>
            <a:off x="623189" y="1405009"/>
            <a:ext cx="3027153" cy="10470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Josefin Sans"/>
              <a:buNone/>
              <a:defRPr sz="2000" b="1"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9pPr>
          </a:lstStyle>
          <a:p>
            <a:pPr algn="l"/>
            <a:r>
              <a:rPr lang="en-US" sz="1300" b="0" dirty="0"/>
              <a:t>The ROC AUC score (Receiver</a:t>
            </a:r>
          </a:p>
          <a:p>
            <a:pPr algn="l"/>
            <a:r>
              <a:rPr lang="en-US" sz="1300" b="0" dirty="0"/>
              <a:t>Operating Characteristic) used</a:t>
            </a:r>
          </a:p>
          <a:p>
            <a:pPr algn="l"/>
            <a:r>
              <a:rPr lang="en-US" sz="1300" b="0" dirty="0"/>
              <a:t>to evaluate the performance of</a:t>
            </a:r>
          </a:p>
          <a:p>
            <a:pPr algn="l"/>
            <a:r>
              <a:rPr lang="en-US" sz="1300" b="0" dirty="0"/>
              <a:t>binary classification models</a:t>
            </a:r>
          </a:p>
          <a:p>
            <a:pPr algn="l"/>
            <a:r>
              <a:rPr lang="en-US" sz="1300" b="0" dirty="0"/>
              <a:t>ROC curve is just graphical</a:t>
            </a:r>
          </a:p>
          <a:p>
            <a:pPr algn="l"/>
            <a:r>
              <a:rPr lang="en-US" sz="1300" b="0" dirty="0"/>
              <a:t>representation of the performance</a:t>
            </a:r>
          </a:p>
          <a:p>
            <a:pPr algn="l"/>
            <a:r>
              <a:rPr lang="en-US" sz="1300" b="0" dirty="0"/>
              <a:t>of a binary classifier at various</a:t>
            </a:r>
          </a:p>
          <a:p>
            <a:pPr algn="l"/>
            <a:r>
              <a:rPr lang="en-US" sz="1300" b="0" dirty="0"/>
              <a:t>classification thresholds.</a:t>
            </a:r>
          </a:p>
        </p:txBody>
      </p:sp>
      <p:pic>
        <p:nvPicPr>
          <p:cNvPr id="3" name="Picture 2">
            <a:extLst>
              <a:ext uri="{FF2B5EF4-FFF2-40B4-BE49-F238E27FC236}">
                <a16:creationId xmlns:a16="http://schemas.microsoft.com/office/drawing/2014/main" id="{E06B94C9-54EF-7553-4EA9-5EC6ACEAB129}"/>
              </a:ext>
            </a:extLst>
          </p:cNvPr>
          <p:cNvPicPr>
            <a:picLocks noChangeAspect="1"/>
          </p:cNvPicPr>
          <p:nvPr/>
        </p:nvPicPr>
        <p:blipFill>
          <a:blip r:embed="rId3"/>
          <a:stretch>
            <a:fillRect/>
          </a:stretch>
        </p:blipFill>
        <p:spPr>
          <a:xfrm>
            <a:off x="966701" y="3214948"/>
            <a:ext cx="6852301" cy="1494937"/>
          </a:xfrm>
          <a:prstGeom prst="rect">
            <a:avLst/>
          </a:prstGeom>
        </p:spPr>
      </p:pic>
      <p:pic>
        <p:nvPicPr>
          <p:cNvPr id="9" name="Picture 8">
            <a:extLst>
              <a:ext uri="{FF2B5EF4-FFF2-40B4-BE49-F238E27FC236}">
                <a16:creationId xmlns:a16="http://schemas.microsoft.com/office/drawing/2014/main" id="{EA878915-1E75-EC8E-4753-3249B72DC9B3}"/>
              </a:ext>
            </a:extLst>
          </p:cNvPr>
          <p:cNvPicPr>
            <a:picLocks noChangeAspect="1"/>
          </p:cNvPicPr>
          <p:nvPr/>
        </p:nvPicPr>
        <p:blipFill>
          <a:blip r:embed="rId4"/>
          <a:stretch>
            <a:fillRect/>
          </a:stretch>
        </p:blipFill>
        <p:spPr>
          <a:xfrm>
            <a:off x="4068367" y="826376"/>
            <a:ext cx="4108389" cy="2290300"/>
          </a:xfrm>
          <a:prstGeom prst="rect">
            <a:avLst/>
          </a:prstGeom>
        </p:spPr>
      </p:pic>
    </p:spTree>
    <p:extLst>
      <p:ext uri="{BB962C8B-B14F-4D97-AF65-F5344CB8AC3E}">
        <p14:creationId xmlns:p14="http://schemas.microsoft.com/office/powerpoint/2010/main" val="2495890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grpSp>
        <p:nvGrpSpPr>
          <p:cNvPr id="1283" name="Google Shape;1283;p34"/>
          <p:cNvGrpSpPr/>
          <p:nvPr/>
        </p:nvGrpSpPr>
        <p:grpSpPr>
          <a:xfrm rot="-3897375">
            <a:off x="538235" y="2429685"/>
            <a:ext cx="2808917" cy="1112384"/>
            <a:chOff x="1033313" y="2373800"/>
            <a:chExt cx="999700" cy="395900"/>
          </a:xfrm>
        </p:grpSpPr>
        <p:sp>
          <p:nvSpPr>
            <p:cNvPr id="1284" name="Google Shape;1284;p34"/>
            <p:cNvSpPr/>
            <p:nvPr/>
          </p:nvSpPr>
          <p:spPr>
            <a:xfrm>
              <a:off x="1033575" y="2373800"/>
              <a:ext cx="999175" cy="395900"/>
            </a:xfrm>
            <a:custGeom>
              <a:avLst/>
              <a:gdLst/>
              <a:ahLst/>
              <a:cxnLst/>
              <a:rect l="l" t="t" r="r" b="b"/>
              <a:pathLst>
                <a:path w="39967" h="15836" extrusionOk="0">
                  <a:moveTo>
                    <a:pt x="0" y="0"/>
                  </a:moveTo>
                  <a:lnTo>
                    <a:pt x="0" y="14617"/>
                  </a:lnTo>
                  <a:lnTo>
                    <a:pt x="0" y="14912"/>
                  </a:lnTo>
                  <a:lnTo>
                    <a:pt x="0" y="15836"/>
                  </a:lnTo>
                  <a:lnTo>
                    <a:pt x="23438" y="15836"/>
                  </a:lnTo>
                  <a:lnTo>
                    <a:pt x="23438" y="14744"/>
                  </a:lnTo>
                  <a:lnTo>
                    <a:pt x="37026" y="14744"/>
                  </a:lnTo>
                  <a:cubicBezTo>
                    <a:pt x="38644" y="14744"/>
                    <a:pt x="39967" y="13441"/>
                    <a:pt x="39967" y="11803"/>
                  </a:cubicBezTo>
                  <a:lnTo>
                    <a:pt x="39967" y="7897"/>
                  </a:lnTo>
                  <a:lnTo>
                    <a:pt x="39967" y="3991"/>
                  </a:lnTo>
                  <a:cubicBezTo>
                    <a:pt x="39967" y="3886"/>
                    <a:pt x="39967" y="3781"/>
                    <a:pt x="39925" y="3676"/>
                  </a:cubicBezTo>
                  <a:cubicBezTo>
                    <a:pt x="39967" y="3676"/>
                    <a:pt x="39967" y="3655"/>
                    <a:pt x="39925" y="3613"/>
                  </a:cubicBezTo>
                  <a:cubicBezTo>
                    <a:pt x="39925" y="3550"/>
                    <a:pt x="39904" y="3487"/>
                    <a:pt x="39904" y="3403"/>
                  </a:cubicBezTo>
                  <a:cubicBezTo>
                    <a:pt x="39904" y="3361"/>
                    <a:pt x="39883" y="3340"/>
                    <a:pt x="39883" y="3277"/>
                  </a:cubicBezTo>
                  <a:cubicBezTo>
                    <a:pt x="39862" y="3235"/>
                    <a:pt x="39862" y="3172"/>
                    <a:pt x="39820" y="3088"/>
                  </a:cubicBezTo>
                  <a:cubicBezTo>
                    <a:pt x="39799" y="3046"/>
                    <a:pt x="39799" y="3025"/>
                    <a:pt x="39778" y="2962"/>
                  </a:cubicBezTo>
                  <a:cubicBezTo>
                    <a:pt x="39757" y="2920"/>
                    <a:pt x="39715" y="2857"/>
                    <a:pt x="39715" y="2815"/>
                  </a:cubicBezTo>
                  <a:cubicBezTo>
                    <a:pt x="39694" y="2752"/>
                    <a:pt x="39694" y="2730"/>
                    <a:pt x="39673" y="2709"/>
                  </a:cubicBezTo>
                  <a:lnTo>
                    <a:pt x="39589" y="2541"/>
                  </a:lnTo>
                  <a:cubicBezTo>
                    <a:pt x="39568" y="2520"/>
                    <a:pt x="39547" y="2457"/>
                    <a:pt x="39505" y="2436"/>
                  </a:cubicBezTo>
                  <a:cubicBezTo>
                    <a:pt x="39484" y="2394"/>
                    <a:pt x="39463" y="2331"/>
                    <a:pt x="39400" y="2310"/>
                  </a:cubicBezTo>
                  <a:cubicBezTo>
                    <a:pt x="39379" y="2289"/>
                    <a:pt x="39358" y="2226"/>
                    <a:pt x="39337" y="2205"/>
                  </a:cubicBezTo>
                  <a:cubicBezTo>
                    <a:pt x="39295" y="2142"/>
                    <a:pt x="39253" y="2121"/>
                    <a:pt x="39232" y="2079"/>
                  </a:cubicBezTo>
                  <a:lnTo>
                    <a:pt x="39148" y="1995"/>
                  </a:lnTo>
                  <a:lnTo>
                    <a:pt x="39022" y="1869"/>
                  </a:lnTo>
                  <a:lnTo>
                    <a:pt x="38959" y="1806"/>
                  </a:lnTo>
                  <a:lnTo>
                    <a:pt x="38938" y="1785"/>
                  </a:lnTo>
                  <a:lnTo>
                    <a:pt x="38854" y="1701"/>
                  </a:lnTo>
                  <a:cubicBezTo>
                    <a:pt x="38812" y="1680"/>
                    <a:pt x="38770" y="1617"/>
                    <a:pt x="38728" y="1596"/>
                  </a:cubicBezTo>
                  <a:cubicBezTo>
                    <a:pt x="38707" y="1575"/>
                    <a:pt x="38665" y="1575"/>
                    <a:pt x="38644" y="1554"/>
                  </a:cubicBezTo>
                  <a:cubicBezTo>
                    <a:pt x="38602" y="1512"/>
                    <a:pt x="38539" y="1491"/>
                    <a:pt x="38497" y="1449"/>
                  </a:cubicBezTo>
                  <a:cubicBezTo>
                    <a:pt x="38455" y="1407"/>
                    <a:pt x="38434" y="1407"/>
                    <a:pt x="38413" y="1386"/>
                  </a:cubicBezTo>
                  <a:lnTo>
                    <a:pt x="38245" y="1302"/>
                  </a:lnTo>
                  <a:cubicBezTo>
                    <a:pt x="38224" y="1302"/>
                    <a:pt x="38203" y="1281"/>
                    <a:pt x="38161" y="1281"/>
                  </a:cubicBezTo>
                  <a:cubicBezTo>
                    <a:pt x="38119" y="1260"/>
                    <a:pt x="38056" y="1239"/>
                    <a:pt x="37993" y="1239"/>
                  </a:cubicBezTo>
                  <a:cubicBezTo>
                    <a:pt x="37972" y="1239"/>
                    <a:pt x="37930" y="1197"/>
                    <a:pt x="37909" y="1197"/>
                  </a:cubicBezTo>
                  <a:cubicBezTo>
                    <a:pt x="37867" y="1176"/>
                    <a:pt x="37782" y="1176"/>
                    <a:pt x="37719" y="1155"/>
                  </a:cubicBezTo>
                  <a:cubicBezTo>
                    <a:pt x="37698" y="1155"/>
                    <a:pt x="37677" y="1134"/>
                    <a:pt x="37614" y="1134"/>
                  </a:cubicBezTo>
                  <a:cubicBezTo>
                    <a:pt x="37572" y="1134"/>
                    <a:pt x="37488" y="1092"/>
                    <a:pt x="37446" y="1092"/>
                  </a:cubicBezTo>
                  <a:lnTo>
                    <a:pt x="37362" y="1092"/>
                  </a:lnTo>
                  <a:cubicBezTo>
                    <a:pt x="37257" y="1092"/>
                    <a:pt x="37173" y="1071"/>
                    <a:pt x="37068" y="1071"/>
                  </a:cubicBezTo>
                  <a:lnTo>
                    <a:pt x="23522" y="1071"/>
                  </a:lnTo>
                  <a:lnTo>
                    <a:pt x="23522" y="0"/>
                  </a:ln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34"/>
            <p:cNvGrpSpPr/>
            <p:nvPr/>
          </p:nvGrpSpPr>
          <p:grpSpPr>
            <a:xfrm>
              <a:off x="1033313" y="2373800"/>
              <a:ext cx="999700" cy="395900"/>
              <a:chOff x="4294075" y="3041775"/>
              <a:chExt cx="999700" cy="395900"/>
            </a:xfrm>
          </p:grpSpPr>
          <p:sp>
            <p:nvSpPr>
              <p:cNvPr id="1286" name="Google Shape;1286;p34"/>
              <p:cNvSpPr/>
              <p:nvPr/>
            </p:nvSpPr>
            <p:spPr>
              <a:xfrm>
                <a:off x="4707300" y="3068525"/>
                <a:ext cx="586475" cy="341850"/>
              </a:xfrm>
              <a:custGeom>
                <a:avLst/>
                <a:gdLst/>
                <a:ahLst/>
                <a:cxnLst/>
                <a:rect l="l" t="t" r="r" b="b"/>
                <a:pathLst>
                  <a:path w="23459" h="13674" extrusionOk="0">
                    <a:moveTo>
                      <a:pt x="20536" y="1"/>
                    </a:moveTo>
                    <a:cubicBezTo>
                      <a:pt x="20523" y="1"/>
                      <a:pt x="20510" y="1"/>
                      <a:pt x="20498" y="1"/>
                    </a:cubicBezTo>
                    <a:lnTo>
                      <a:pt x="2961" y="1"/>
                    </a:lnTo>
                    <a:cubicBezTo>
                      <a:pt x="1323" y="1"/>
                      <a:pt x="0" y="1303"/>
                      <a:pt x="0" y="2941"/>
                    </a:cubicBezTo>
                    <a:lnTo>
                      <a:pt x="0" y="10733"/>
                    </a:lnTo>
                    <a:cubicBezTo>
                      <a:pt x="0" y="11972"/>
                      <a:pt x="777" y="13022"/>
                      <a:pt x="1848" y="13463"/>
                    </a:cubicBezTo>
                    <a:cubicBezTo>
                      <a:pt x="2184" y="13589"/>
                      <a:pt x="2562" y="13673"/>
                      <a:pt x="2961" y="13673"/>
                    </a:cubicBezTo>
                    <a:lnTo>
                      <a:pt x="20519" y="13673"/>
                    </a:lnTo>
                    <a:cubicBezTo>
                      <a:pt x="22136" y="13673"/>
                      <a:pt x="23459" y="12350"/>
                      <a:pt x="23459" y="10733"/>
                    </a:cubicBezTo>
                    <a:lnTo>
                      <a:pt x="23459" y="2941"/>
                    </a:lnTo>
                    <a:cubicBezTo>
                      <a:pt x="23459" y="1316"/>
                      <a:pt x="22136" y="1"/>
                      <a:pt x="20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4"/>
              <p:cNvSpPr/>
              <p:nvPr/>
            </p:nvSpPr>
            <p:spPr>
              <a:xfrm>
                <a:off x="4707300" y="3239700"/>
                <a:ext cx="586475" cy="171200"/>
              </a:xfrm>
              <a:custGeom>
                <a:avLst/>
                <a:gdLst/>
                <a:ahLst/>
                <a:cxnLst/>
                <a:rect l="l" t="t" r="r" b="b"/>
                <a:pathLst>
                  <a:path w="23459" h="6848" extrusionOk="0">
                    <a:moveTo>
                      <a:pt x="0" y="1"/>
                    </a:moveTo>
                    <a:lnTo>
                      <a:pt x="0" y="3907"/>
                    </a:lnTo>
                    <a:cubicBezTo>
                      <a:pt x="0" y="5146"/>
                      <a:pt x="777" y="6196"/>
                      <a:pt x="1848" y="6637"/>
                    </a:cubicBezTo>
                    <a:cubicBezTo>
                      <a:pt x="2184" y="6763"/>
                      <a:pt x="2562" y="6847"/>
                      <a:pt x="2961" y="6847"/>
                    </a:cubicBezTo>
                    <a:lnTo>
                      <a:pt x="20519" y="6847"/>
                    </a:lnTo>
                    <a:cubicBezTo>
                      <a:pt x="22136" y="6847"/>
                      <a:pt x="23459" y="5545"/>
                      <a:pt x="23459" y="3907"/>
                    </a:cubicBezTo>
                    <a:lnTo>
                      <a:pt x="23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4"/>
              <p:cNvSpPr/>
              <p:nvPr/>
            </p:nvSpPr>
            <p:spPr>
              <a:xfrm>
                <a:off x="4755600" y="3122625"/>
                <a:ext cx="89800" cy="79825"/>
              </a:xfrm>
              <a:custGeom>
                <a:avLst/>
                <a:gdLst/>
                <a:ahLst/>
                <a:cxnLst/>
                <a:rect l="l" t="t" r="r" b="b"/>
                <a:pathLst>
                  <a:path w="3592" h="3193" extrusionOk="0">
                    <a:moveTo>
                      <a:pt x="1155" y="0"/>
                    </a:moveTo>
                    <a:cubicBezTo>
                      <a:pt x="966" y="0"/>
                      <a:pt x="819" y="84"/>
                      <a:pt x="735" y="252"/>
                    </a:cubicBezTo>
                    <a:lnTo>
                      <a:pt x="84" y="1366"/>
                    </a:lnTo>
                    <a:cubicBezTo>
                      <a:pt x="0" y="1513"/>
                      <a:pt x="0" y="1681"/>
                      <a:pt x="84" y="1849"/>
                    </a:cubicBezTo>
                    <a:lnTo>
                      <a:pt x="672" y="2899"/>
                    </a:lnTo>
                    <a:lnTo>
                      <a:pt x="714" y="2941"/>
                    </a:lnTo>
                    <a:cubicBezTo>
                      <a:pt x="819" y="3088"/>
                      <a:pt x="966" y="3193"/>
                      <a:pt x="1134" y="3193"/>
                    </a:cubicBezTo>
                    <a:lnTo>
                      <a:pt x="2436" y="3193"/>
                    </a:lnTo>
                    <a:cubicBezTo>
                      <a:pt x="2625" y="3193"/>
                      <a:pt x="2772" y="3109"/>
                      <a:pt x="2856" y="2941"/>
                    </a:cubicBezTo>
                    <a:lnTo>
                      <a:pt x="3507" y="1828"/>
                    </a:lnTo>
                    <a:cubicBezTo>
                      <a:pt x="3591" y="1681"/>
                      <a:pt x="3591" y="1492"/>
                      <a:pt x="3549" y="1345"/>
                    </a:cubicBezTo>
                    <a:lnTo>
                      <a:pt x="2982" y="420"/>
                    </a:lnTo>
                    <a:lnTo>
                      <a:pt x="2877" y="252"/>
                    </a:lnTo>
                    <a:cubicBezTo>
                      <a:pt x="2772" y="84"/>
                      <a:pt x="2625" y="0"/>
                      <a:pt x="2457" y="0"/>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4"/>
              <p:cNvSpPr/>
              <p:nvPr/>
            </p:nvSpPr>
            <p:spPr>
              <a:xfrm>
                <a:off x="47965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4"/>
              <p:cNvSpPr/>
              <p:nvPr/>
            </p:nvSpPr>
            <p:spPr>
              <a:xfrm>
                <a:off x="4762950" y="3128525"/>
                <a:ext cx="24175" cy="67100"/>
              </a:xfrm>
              <a:custGeom>
                <a:avLst/>
                <a:gdLst/>
                <a:ahLst/>
                <a:cxnLst/>
                <a:rect l="l" t="t" r="r" b="b"/>
                <a:pathLst>
                  <a:path w="967" h="2684" extrusionOk="0">
                    <a:moveTo>
                      <a:pt x="764" y="1"/>
                    </a:moveTo>
                    <a:cubicBezTo>
                      <a:pt x="718" y="1"/>
                      <a:pt x="677" y="29"/>
                      <a:pt x="651" y="79"/>
                    </a:cubicBezTo>
                    <a:lnTo>
                      <a:pt x="42" y="1214"/>
                    </a:lnTo>
                    <a:cubicBezTo>
                      <a:pt x="0" y="1319"/>
                      <a:pt x="0" y="1424"/>
                      <a:pt x="42" y="1529"/>
                    </a:cubicBezTo>
                    <a:lnTo>
                      <a:pt x="651" y="2600"/>
                    </a:lnTo>
                    <a:cubicBezTo>
                      <a:pt x="672" y="2663"/>
                      <a:pt x="735" y="2684"/>
                      <a:pt x="777" y="2684"/>
                    </a:cubicBezTo>
                    <a:cubicBezTo>
                      <a:pt x="798" y="2684"/>
                      <a:pt x="840" y="2684"/>
                      <a:pt x="861" y="2663"/>
                    </a:cubicBezTo>
                    <a:cubicBezTo>
                      <a:pt x="945" y="2642"/>
                      <a:pt x="966" y="2537"/>
                      <a:pt x="903" y="2453"/>
                    </a:cubicBezTo>
                    <a:lnTo>
                      <a:pt x="357" y="1445"/>
                    </a:lnTo>
                    <a:cubicBezTo>
                      <a:pt x="336" y="1403"/>
                      <a:pt x="336" y="1340"/>
                      <a:pt x="357" y="1298"/>
                    </a:cubicBezTo>
                    <a:lnTo>
                      <a:pt x="903" y="247"/>
                    </a:lnTo>
                    <a:cubicBezTo>
                      <a:pt x="966" y="163"/>
                      <a:pt x="924" y="79"/>
                      <a:pt x="861" y="37"/>
                    </a:cubicBezTo>
                    <a:cubicBezTo>
                      <a:pt x="828" y="13"/>
                      <a:pt x="79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4"/>
              <p:cNvSpPr/>
              <p:nvPr/>
            </p:nvSpPr>
            <p:spPr>
              <a:xfrm>
                <a:off x="4772400" y="3133125"/>
                <a:ext cx="73000" cy="69325"/>
              </a:xfrm>
              <a:custGeom>
                <a:avLst/>
                <a:gdLst/>
                <a:ahLst/>
                <a:cxnLst/>
                <a:rect l="l" t="t" r="r" b="b"/>
                <a:pathLst>
                  <a:path w="2920" h="2773" extrusionOk="0">
                    <a:moveTo>
                      <a:pt x="2289" y="0"/>
                    </a:moveTo>
                    <a:cubicBezTo>
                      <a:pt x="2037" y="399"/>
                      <a:pt x="1680" y="882"/>
                      <a:pt x="1260" y="1324"/>
                    </a:cubicBezTo>
                    <a:cubicBezTo>
                      <a:pt x="1155" y="1429"/>
                      <a:pt x="1050" y="1555"/>
                      <a:pt x="945" y="1660"/>
                    </a:cubicBezTo>
                    <a:cubicBezTo>
                      <a:pt x="798" y="1828"/>
                      <a:pt x="630" y="1975"/>
                      <a:pt x="462" y="2143"/>
                    </a:cubicBezTo>
                    <a:cubicBezTo>
                      <a:pt x="378" y="2206"/>
                      <a:pt x="273" y="2269"/>
                      <a:pt x="189" y="2353"/>
                    </a:cubicBezTo>
                    <a:cubicBezTo>
                      <a:pt x="147" y="2395"/>
                      <a:pt x="63" y="2416"/>
                      <a:pt x="0" y="2479"/>
                    </a:cubicBezTo>
                    <a:lnTo>
                      <a:pt x="42" y="2521"/>
                    </a:lnTo>
                    <a:cubicBezTo>
                      <a:pt x="147" y="2668"/>
                      <a:pt x="294" y="2773"/>
                      <a:pt x="462" y="2773"/>
                    </a:cubicBezTo>
                    <a:lnTo>
                      <a:pt x="1764" y="2773"/>
                    </a:lnTo>
                    <a:cubicBezTo>
                      <a:pt x="1953" y="2773"/>
                      <a:pt x="2100" y="2689"/>
                      <a:pt x="2184" y="2521"/>
                    </a:cubicBezTo>
                    <a:lnTo>
                      <a:pt x="2835" y="1408"/>
                    </a:lnTo>
                    <a:cubicBezTo>
                      <a:pt x="2919" y="1261"/>
                      <a:pt x="2919" y="1072"/>
                      <a:pt x="2835" y="925"/>
                    </a:cubicBezTo>
                    <a:lnTo>
                      <a:pt x="2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4"/>
              <p:cNvSpPr/>
              <p:nvPr/>
            </p:nvSpPr>
            <p:spPr>
              <a:xfrm>
                <a:off x="4888950" y="3122625"/>
                <a:ext cx="89800" cy="79825"/>
              </a:xfrm>
              <a:custGeom>
                <a:avLst/>
                <a:gdLst/>
                <a:ahLst/>
                <a:cxnLst/>
                <a:rect l="l" t="t" r="r" b="b"/>
                <a:pathLst>
                  <a:path w="3592" h="3193" extrusionOk="0">
                    <a:moveTo>
                      <a:pt x="1156" y="0"/>
                    </a:moveTo>
                    <a:cubicBezTo>
                      <a:pt x="967" y="0"/>
                      <a:pt x="799" y="84"/>
                      <a:pt x="736" y="252"/>
                    </a:cubicBezTo>
                    <a:lnTo>
                      <a:pt x="64" y="1366"/>
                    </a:lnTo>
                    <a:cubicBezTo>
                      <a:pt x="1" y="1513"/>
                      <a:pt x="1" y="1681"/>
                      <a:pt x="64" y="1849"/>
                    </a:cubicBezTo>
                    <a:lnTo>
                      <a:pt x="673" y="2899"/>
                    </a:lnTo>
                    <a:lnTo>
                      <a:pt x="694" y="2941"/>
                    </a:lnTo>
                    <a:cubicBezTo>
                      <a:pt x="799" y="3088"/>
                      <a:pt x="967" y="3193"/>
                      <a:pt x="1114" y="3193"/>
                    </a:cubicBezTo>
                    <a:lnTo>
                      <a:pt x="2437" y="3193"/>
                    </a:lnTo>
                    <a:cubicBezTo>
                      <a:pt x="2626" y="3193"/>
                      <a:pt x="2773" y="3109"/>
                      <a:pt x="2857" y="2941"/>
                    </a:cubicBezTo>
                    <a:lnTo>
                      <a:pt x="3508" y="1828"/>
                    </a:lnTo>
                    <a:cubicBezTo>
                      <a:pt x="3592" y="1681"/>
                      <a:pt x="3592" y="1492"/>
                      <a:pt x="3529"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4"/>
              <p:cNvSpPr/>
              <p:nvPr/>
            </p:nvSpPr>
            <p:spPr>
              <a:xfrm>
                <a:off x="49299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4"/>
              <p:cNvSpPr/>
              <p:nvPr/>
            </p:nvSpPr>
            <p:spPr>
              <a:xfrm>
                <a:off x="4895250" y="3128525"/>
                <a:ext cx="24175" cy="67100"/>
              </a:xfrm>
              <a:custGeom>
                <a:avLst/>
                <a:gdLst/>
                <a:ahLst/>
                <a:cxnLst/>
                <a:rect l="l" t="t" r="r" b="b"/>
                <a:pathLst>
                  <a:path w="967" h="2684" extrusionOk="0">
                    <a:moveTo>
                      <a:pt x="780" y="1"/>
                    </a:moveTo>
                    <a:cubicBezTo>
                      <a:pt x="736" y="1"/>
                      <a:pt x="690" y="29"/>
                      <a:pt x="652" y="79"/>
                    </a:cubicBezTo>
                    <a:lnTo>
                      <a:pt x="64" y="1214"/>
                    </a:lnTo>
                    <a:cubicBezTo>
                      <a:pt x="1" y="1319"/>
                      <a:pt x="1" y="1424"/>
                      <a:pt x="64" y="1529"/>
                    </a:cubicBezTo>
                    <a:lnTo>
                      <a:pt x="652" y="2600"/>
                    </a:lnTo>
                    <a:cubicBezTo>
                      <a:pt x="694" y="2663"/>
                      <a:pt x="736" y="2684"/>
                      <a:pt x="799" y="2684"/>
                    </a:cubicBezTo>
                    <a:cubicBezTo>
                      <a:pt x="820" y="2684"/>
                      <a:pt x="841" y="2684"/>
                      <a:pt x="862" y="2663"/>
                    </a:cubicBezTo>
                    <a:cubicBezTo>
                      <a:pt x="946" y="2642"/>
                      <a:pt x="967" y="2537"/>
                      <a:pt x="925" y="2453"/>
                    </a:cubicBezTo>
                    <a:lnTo>
                      <a:pt x="379" y="1445"/>
                    </a:lnTo>
                    <a:cubicBezTo>
                      <a:pt x="337" y="1403"/>
                      <a:pt x="337" y="1340"/>
                      <a:pt x="379" y="1298"/>
                    </a:cubicBezTo>
                    <a:lnTo>
                      <a:pt x="925" y="247"/>
                    </a:lnTo>
                    <a:cubicBezTo>
                      <a:pt x="967" y="163"/>
                      <a:pt x="946" y="79"/>
                      <a:pt x="862" y="37"/>
                    </a:cubicBezTo>
                    <a:cubicBezTo>
                      <a:pt x="837" y="13"/>
                      <a:pt x="809" y="1"/>
                      <a:pt x="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4"/>
              <p:cNvSpPr/>
              <p:nvPr/>
            </p:nvSpPr>
            <p:spPr>
              <a:xfrm>
                <a:off x="5021800" y="3122625"/>
                <a:ext cx="90325" cy="79825"/>
              </a:xfrm>
              <a:custGeom>
                <a:avLst/>
                <a:gdLst/>
                <a:ahLst/>
                <a:cxnLst/>
                <a:rect l="l" t="t" r="r" b="b"/>
                <a:pathLst>
                  <a:path w="3613" h="3193" extrusionOk="0">
                    <a:moveTo>
                      <a:pt x="1155" y="0"/>
                    </a:moveTo>
                    <a:cubicBezTo>
                      <a:pt x="966" y="0"/>
                      <a:pt x="819" y="84"/>
                      <a:pt x="735" y="252"/>
                    </a:cubicBezTo>
                    <a:lnTo>
                      <a:pt x="84" y="1366"/>
                    </a:lnTo>
                    <a:cubicBezTo>
                      <a:pt x="0" y="1513"/>
                      <a:pt x="0" y="1681"/>
                      <a:pt x="84" y="1849"/>
                    </a:cubicBezTo>
                    <a:lnTo>
                      <a:pt x="693" y="2899"/>
                    </a:lnTo>
                    <a:lnTo>
                      <a:pt x="714" y="2941"/>
                    </a:lnTo>
                    <a:cubicBezTo>
                      <a:pt x="819" y="3088"/>
                      <a:pt x="966" y="3193"/>
                      <a:pt x="1134" y="3193"/>
                    </a:cubicBezTo>
                    <a:lnTo>
                      <a:pt x="2457" y="3193"/>
                    </a:lnTo>
                    <a:cubicBezTo>
                      <a:pt x="2625" y="3193"/>
                      <a:pt x="2793" y="3109"/>
                      <a:pt x="2877" y="2941"/>
                    </a:cubicBezTo>
                    <a:lnTo>
                      <a:pt x="3528" y="1828"/>
                    </a:lnTo>
                    <a:cubicBezTo>
                      <a:pt x="3612" y="1681"/>
                      <a:pt x="3612" y="1492"/>
                      <a:pt x="3549" y="1345"/>
                    </a:cubicBezTo>
                    <a:lnTo>
                      <a:pt x="3003" y="420"/>
                    </a:lnTo>
                    <a:lnTo>
                      <a:pt x="2898" y="252"/>
                    </a:lnTo>
                    <a:cubicBezTo>
                      <a:pt x="2793" y="84"/>
                      <a:pt x="2625" y="0"/>
                      <a:pt x="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4"/>
              <p:cNvSpPr/>
              <p:nvPr/>
            </p:nvSpPr>
            <p:spPr>
              <a:xfrm>
                <a:off x="50627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4"/>
              <p:cNvSpPr/>
              <p:nvPr/>
            </p:nvSpPr>
            <p:spPr>
              <a:xfrm>
                <a:off x="5028625" y="3128525"/>
                <a:ext cx="24175" cy="67100"/>
              </a:xfrm>
              <a:custGeom>
                <a:avLst/>
                <a:gdLst/>
                <a:ahLst/>
                <a:cxnLst/>
                <a:rect l="l" t="t" r="r" b="b"/>
                <a:pathLst>
                  <a:path w="967" h="2684" extrusionOk="0">
                    <a:moveTo>
                      <a:pt x="770" y="1"/>
                    </a:moveTo>
                    <a:cubicBezTo>
                      <a:pt x="727" y="1"/>
                      <a:pt x="689" y="29"/>
                      <a:pt x="651" y="79"/>
                    </a:cubicBezTo>
                    <a:lnTo>
                      <a:pt x="42" y="1214"/>
                    </a:lnTo>
                    <a:cubicBezTo>
                      <a:pt x="0" y="1319"/>
                      <a:pt x="0" y="1424"/>
                      <a:pt x="42" y="1529"/>
                    </a:cubicBezTo>
                    <a:lnTo>
                      <a:pt x="651" y="2600"/>
                    </a:lnTo>
                    <a:cubicBezTo>
                      <a:pt x="672" y="2663"/>
                      <a:pt x="735" y="2684"/>
                      <a:pt x="777" y="2684"/>
                    </a:cubicBezTo>
                    <a:cubicBezTo>
                      <a:pt x="819" y="2684"/>
                      <a:pt x="840" y="2684"/>
                      <a:pt x="861" y="2663"/>
                    </a:cubicBezTo>
                    <a:cubicBezTo>
                      <a:pt x="945" y="2642"/>
                      <a:pt x="966" y="2537"/>
                      <a:pt x="924" y="2453"/>
                    </a:cubicBezTo>
                    <a:lnTo>
                      <a:pt x="357" y="1445"/>
                    </a:lnTo>
                    <a:cubicBezTo>
                      <a:pt x="336" y="1403"/>
                      <a:pt x="336" y="1340"/>
                      <a:pt x="357" y="1298"/>
                    </a:cubicBezTo>
                    <a:lnTo>
                      <a:pt x="924" y="247"/>
                    </a:lnTo>
                    <a:cubicBezTo>
                      <a:pt x="966" y="163"/>
                      <a:pt x="945" y="79"/>
                      <a:pt x="861" y="37"/>
                    </a:cubicBezTo>
                    <a:cubicBezTo>
                      <a:pt x="828" y="13"/>
                      <a:pt x="798"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4"/>
              <p:cNvSpPr/>
              <p:nvPr/>
            </p:nvSpPr>
            <p:spPr>
              <a:xfrm>
                <a:off x="5154625" y="3122625"/>
                <a:ext cx="90325" cy="79825"/>
              </a:xfrm>
              <a:custGeom>
                <a:avLst/>
                <a:gdLst/>
                <a:ahLst/>
                <a:cxnLst/>
                <a:rect l="l" t="t" r="r" b="b"/>
                <a:pathLst>
                  <a:path w="3613" h="3193" extrusionOk="0">
                    <a:moveTo>
                      <a:pt x="1156" y="0"/>
                    </a:moveTo>
                    <a:cubicBezTo>
                      <a:pt x="967" y="0"/>
                      <a:pt x="820" y="84"/>
                      <a:pt x="736" y="252"/>
                    </a:cubicBezTo>
                    <a:lnTo>
                      <a:pt x="85" y="1366"/>
                    </a:lnTo>
                    <a:cubicBezTo>
                      <a:pt x="1" y="1513"/>
                      <a:pt x="1" y="1681"/>
                      <a:pt x="85" y="1849"/>
                    </a:cubicBezTo>
                    <a:lnTo>
                      <a:pt x="673" y="2899"/>
                    </a:lnTo>
                    <a:lnTo>
                      <a:pt x="715" y="2941"/>
                    </a:lnTo>
                    <a:cubicBezTo>
                      <a:pt x="820" y="3088"/>
                      <a:pt x="967" y="3193"/>
                      <a:pt x="1135" y="3193"/>
                    </a:cubicBezTo>
                    <a:lnTo>
                      <a:pt x="2437" y="3193"/>
                    </a:lnTo>
                    <a:cubicBezTo>
                      <a:pt x="2626" y="3193"/>
                      <a:pt x="2773" y="3109"/>
                      <a:pt x="2857" y="2941"/>
                    </a:cubicBezTo>
                    <a:lnTo>
                      <a:pt x="3508" y="1828"/>
                    </a:lnTo>
                    <a:cubicBezTo>
                      <a:pt x="3613" y="1681"/>
                      <a:pt x="3613" y="1492"/>
                      <a:pt x="3550"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4"/>
              <p:cNvSpPr/>
              <p:nvPr/>
            </p:nvSpPr>
            <p:spPr>
              <a:xfrm>
                <a:off x="51961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4"/>
              <p:cNvSpPr/>
              <p:nvPr/>
            </p:nvSpPr>
            <p:spPr>
              <a:xfrm>
                <a:off x="5161975" y="3128525"/>
                <a:ext cx="24175" cy="67100"/>
              </a:xfrm>
              <a:custGeom>
                <a:avLst/>
                <a:gdLst/>
                <a:ahLst/>
                <a:cxnLst/>
                <a:rect l="l" t="t" r="r" b="b"/>
                <a:pathLst>
                  <a:path w="967" h="2684" extrusionOk="0">
                    <a:moveTo>
                      <a:pt x="765" y="1"/>
                    </a:moveTo>
                    <a:cubicBezTo>
                      <a:pt x="718" y="1"/>
                      <a:pt x="677" y="29"/>
                      <a:pt x="652" y="79"/>
                    </a:cubicBezTo>
                    <a:lnTo>
                      <a:pt x="43" y="1214"/>
                    </a:lnTo>
                    <a:cubicBezTo>
                      <a:pt x="1" y="1319"/>
                      <a:pt x="1" y="1424"/>
                      <a:pt x="43" y="1529"/>
                    </a:cubicBezTo>
                    <a:lnTo>
                      <a:pt x="652" y="2600"/>
                    </a:lnTo>
                    <a:cubicBezTo>
                      <a:pt x="673" y="2663"/>
                      <a:pt x="736" y="2684"/>
                      <a:pt x="778" y="2684"/>
                    </a:cubicBezTo>
                    <a:cubicBezTo>
                      <a:pt x="799" y="2684"/>
                      <a:pt x="841" y="2684"/>
                      <a:pt x="862" y="2663"/>
                    </a:cubicBezTo>
                    <a:cubicBezTo>
                      <a:pt x="946" y="2642"/>
                      <a:pt x="967" y="2537"/>
                      <a:pt x="904" y="2453"/>
                    </a:cubicBezTo>
                    <a:lnTo>
                      <a:pt x="358" y="1445"/>
                    </a:lnTo>
                    <a:cubicBezTo>
                      <a:pt x="337" y="1403"/>
                      <a:pt x="337" y="1340"/>
                      <a:pt x="358" y="1298"/>
                    </a:cubicBezTo>
                    <a:lnTo>
                      <a:pt x="904" y="247"/>
                    </a:lnTo>
                    <a:cubicBezTo>
                      <a:pt x="967" y="163"/>
                      <a:pt x="946" y="79"/>
                      <a:pt x="862" y="37"/>
                    </a:cubicBezTo>
                    <a:cubicBezTo>
                      <a:pt x="828" y="13"/>
                      <a:pt x="795"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4"/>
              <p:cNvSpPr/>
              <p:nvPr/>
            </p:nvSpPr>
            <p:spPr>
              <a:xfrm>
                <a:off x="4755600" y="3286425"/>
                <a:ext cx="89800" cy="79325"/>
              </a:xfrm>
              <a:custGeom>
                <a:avLst/>
                <a:gdLst/>
                <a:ahLst/>
                <a:cxnLst/>
                <a:rect l="l" t="t" r="r" b="b"/>
                <a:pathLst>
                  <a:path w="3592" h="3173" extrusionOk="0">
                    <a:moveTo>
                      <a:pt x="1155" y="1"/>
                    </a:moveTo>
                    <a:cubicBezTo>
                      <a:pt x="966" y="1"/>
                      <a:pt x="819" y="64"/>
                      <a:pt x="735" y="232"/>
                    </a:cubicBezTo>
                    <a:lnTo>
                      <a:pt x="84" y="1366"/>
                    </a:lnTo>
                    <a:cubicBezTo>
                      <a:pt x="0" y="1492"/>
                      <a:pt x="0" y="1681"/>
                      <a:pt x="84" y="1828"/>
                    </a:cubicBezTo>
                    <a:lnTo>
                      <a:pt x="672" y="2878"/>
                    </a:lnTo>
                    <a:lnTo>
                      <a:pt x="714" y="2941"/>
                    </a:lnTo>
                    <a:cubicBezTo>
                      <a:pt x="819" y="3067"/>
                      <a:pt x="966" y="3172"/>
                      <a:pt x="1134" y="3172"/>
                    </a:cubicBezTo>
                    <a:lnTo>
                      <a:pt x="2436" y="3172"/>
                    </a:lnTo>
                    <a:cubicBezTo>
                      <a:pt x="2625" y="3172"/>
                      <a:pt x="2772" y="3088"/>
                      <a:pt x="2856" y="2941"/>
                    </a:cubicBezTo>
                    <a:lnTo>
                      <a:pt x="3507" y="1807"/>
                    </a:lnTo>
                    <a:cubicBezTo>
                      <a:pt x="3591" y="1639"/>
                      <a:pt x="3591" y="1471"/>
                      <a:pt x="3549" y="1324"/>
                    </a:cubicBezTo>
                    <a:lnTo>
                      <a:pt x="2982" y="421"/>
                    </a:lnTo>
                    <a:lnTo>
                      <a:pt x="2877" y="232"/>
                    </a:lnTo>
                    <a:cubicBezTo>
                      <a:pt x="2772" y="64"/>
                      <a:pt x="2625" y="1"/>
                      <a:pt x="2457" y="1"/>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4"/>
              <p:cNvSpPr/>
              <p:nvPr/>
            </p:nvSpPr>
            <p:spPr>
              <a:xfrm>
                <a:off x="47965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4"/>
              <p:cNvSpPr/>
              <p:nvPr/>
            </p:nvSpPr>
            <p:spPr>
              <a:xfrm>
                <a:off x="4762950" y="3291300"/>
                <a:ext cx="24175" cy="67100"/>
              </a:xfrm>
              <a:custGeom>
                <a:avLst/>
                <a:gdLst/>
                <a:ahLst/>
                <a:cxnLst/>
                <a:rect l="l" t="t" r="r" b="b"/>
                <a:pathLst>
                  <a:path w="967" h="2684" extrusionOk="0">
                    <a:moveTo>
                      <a:pt x="764" y="0"/>
                    </a:moveTo>
                    <a:cubicBezTo>
                      <a:pt x="718" y="0"/>
                      <a:pt x="677" y="28"/>
                      <a:pt x="651" y="79"/>
                    </a:cubicBezTo>
                    <a:lnTo>
                      <a:pt x="42" y="1213"/>
                    </a:lnTo>
                    <a:cubicBezTo>
                      <a:pt x="0" y="1318"/>
                      <a:pt x="0" y="1423"/>
                      <a:pt x="42" y="1528"/>
                    </a:cubicBezTo>
                    <a:lnTo>
                      <a:pt x="651" y="2599"/>
                    </a:lnTo>
                    <a:cubicBezTo>
                      <a:pt x="672" y="2662"/>
                      <a:pt x="735" y="2683"/>
                      <a:pt x="777" y="2683"/>
                    </a:cubicBezTo>
                    <a:cubicBezTo>
                      <a:pt x="798" y="2683"/>
                      <a:pt x="840" y="2683"/>
                      <a:pt x="861" y="2662"/>
                    </a:cubicBezTo>
                    <a:cubicBezTo>
                      <a:pt x="945" y="2641"/>
                      <a:pt x="966" y="2536"/>
                      <a:pt x="903" y="2452"/>
                    </a:cubicBezTo>
                    <a:lnTo>
                      <a:pt x="357" y="1444"/>
                    </a:lnTo>
                    <a:cubicBezTo>
                      <a:pt x="336" y="1402"/>
                      <a:pt x="336" y="1339"/>
                      <a:pt x="357" y="1297"/>
                    </a:cubicBezTo>
                    <a:lnTo>
                      <a:pt x="903" y="247"/>
                    </a:lnTo>
                    <a:cubicBezTo>
                      <a:pt x="966" y="163"/>
                      <a:pt x="924" y="79"/>
                      <a:pt x="861" y="37"/>
                    </a:cubicBezTo>
                    <a:cubicBezTo>
                      <a:pt x="828" y="12"/>
                      <a:pt x="795"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4"/>
              <p:cNvSpPr/>
              <p:nvPr/>
            </p:nvSpPr>
            <p:spPr>
              <a:xfrm>
                <a:off x="4772400" y="3296925"/>
                <a:ext cx="73000" cy="68825"/>
              </a:xfrm>
              <a:custGeom>
                <a:avLst/>
                <a:gdLst/>
                <a:ahLst/>
                <a:cxnLst/>
                <a:rect l="l" t="t" r="r" b="b"/>
                <a:pathLst>
                  <a:path w="2920" h="2753" extrusionOk="0">
                    <a:moveTo>
                      <a:pt x="2289" y="1"/>
                    </a:moveTo>
                    <a:cubicBezTo>
                      <a:pt x="2037" y="379"/>
                      <a:pt x="1680" y="862"/>
                      <a:pt x="1260" y="1303"/>
                    </a:cubicBezTo>
                    <a:cubicBezTo>
                      <a:pt x="1155" y="1408"/>
                      <a:pt x="1050" y="1534"/>
                      <a:pt x="945" y="1639"/>
                    </a:cubicBezTo>
                    <a:cubicBezTo>
                      <a:pt x="798" y="1807"/>
                      <a:pt x="630" y="1954"/>
                      <a:pt x="462" y="2122"/>
                    </a:cubicBezTo>
                    <a:cubicBezTo>
                      <a:pt x="378" y="2206"/>
                      <a:pt x="273" y="2248"/>
                      <a:pt x="189" y="2332"/>
                    </a:cubicBezTo>
                    <a:cubicBezTo>
                      <a:pt x="147" y="2374"/>
                      <a:pt x="63" y="2416"/>
                      <a:pt x="0" y="2458"/>
                    </a:cubicBezTo>
                    <a:lnTo>
                      <a:pt x="42" y="2521"/>
                    </a:lnTo>
                    <a:cubicBezTo>
                      <a:pt x="147" y="2647"/>
                      <a:pt x="294" y="2752"/>
                      <a:pt x="462" y="2752"/>
                    </a:cubicBezTo>
                    <a:lnTo>
                      <a:pt x="1764" y="2752"/>
                    </a:lnTo>
                    <a:cubicBezTo>
                      <a:pt x="1953" y="2752"/>
                      <a:pt x="2100" y="2668"/>
                      <a:pt x="2184" y="2521"/>
                    </a:cubicBezTo>
                    <a:lnTo>
                      <a:pt x="2835" y="1387"/>
                    </a:lnTo>
                    <a:cubicBezTo>
                      <a:pt x="2919" y="1219"/>
                      <a:pt x="2919" y="1051"/>
                      <a:pt x="2835" y="904"/>
                    </a:cubicBezTo>
                    <a:lnTo>
                      <a:pt x="22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4"/>
              <p:cNvSpPr/>
              <p:nvPr/>
            </p:nvSpPr>
            <p:spPr>
              <a:xfrm>
                <a:off x="4888950" y="3286425"/>
                <a:ext cx="89800" cy="79325"/>
              </a:xfrm>
              <a:custGeom>
                <a:avLst/>
                <a:gdLst/>
                <a:ahLst/>
                <a:cxnLst/>
                <a:rect l="l" t="t" r="r" b="b"/>
                <a:pathLst>
                  <a:path w="3592" h="3173" extrusionOk="0">
                    <a:moveTo>
                      <a:pt x="1156" y="1"/>
                    </a:moveTo>
                    <a:cubicBezTo>
                      <a:pt x="967" y="1"/>
                      <a:pt x="799" y="64"/>
                      <a:pt x="736" y="232"/>
                    </a:cubicBezTo>
                    <a:lnTo>
                      <a:pt x="64" y="1366"/>
                    </a:lnTo>
                    <a:cubicBezTo>
                      <a:pt x="1" y="1492"/>
                      <a:pt x="1" y="1681"/>
                      <a:pt x="64" y="1828"/>
                    </a:cubicBezTo>
                    <a:lnTo>
                      <a:pt x="673" y="2878"/>
                    </a:lnTo>
                    <a:lnTo>
                      <a:pt x="694" y="2941"/>
                    </a:lnTo>
                    <a:cubicBezTo>
                      <a:pt x="799" y="3067"/>
                      <a:pt x="967" y="3172"/>
                      <a:pt x="1114" y="3172"/>
                    </a:cubicBezTo>
                    <a:lnTo>
                      <a:pt x="2437" y="3172"/>
                    </a:lnTo>
                    <a:cubicBezTo>
                      <a:pt x="2626" y="3172"/>
                      <a:pt x="2773" y="3088"/>
                      <a:pt x="2857" y="2941"/>
                    </a:cubicBezTo>
                    <a:lnTo>
                      <a:pt x="3508" y="1807"/>
                    </a:lnTo>
                    <a:cubicBezTo>
                      <a:pt x="3592" y="1639"/>
                      <a:pt x="3592" y="1471"/>
                      <a:pt x="3529"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4"/>
              <p:cNvSpPr/>
              <p:nvPr/>
            </p:nvSpPr>
            <p:spPr>
              <a:xfrm>
                <a:off x="49299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4"/>
              <p:cNvSpPr/>
              <p:nvPr/>
            </p:nvSpPr>
            <p:spPr>
              <a:xfrm>
                <a:off x="4895250" y="3291300"/>
                <a:ext cx="24175" cy="67100"/>
              </a:xfrm>
              <a:custGeom>
                <a:avLst/>
                <a:gdLst/>
                <a:ahLst/>
                <a:cxnLst/>
                <a:rect l="l" t="t" r="r" b="b"/>
                <a:pathLst>
                  <a:path w="967" h="2684" extrusionOk="0">
                    <a:moveTo>
                      <a:pt x="780" y="0"/>
                    </a:moveTo>
                    <a:cubicBezTo>
                      <a:pt x="736" y="0"/>
                      <a:pt x="690" y="28"/>
                      <a:pt x="652" y="79"/>
                    </a:cubicBezTo>
                    <a:lnTo>
                      <a:pt x="64" y="1213"/>
                    </a:lnTo>
                    <a:cubicBezTo>
                      <a:pt x="1" y="1318"/>
                      <a:pt x="1" y="1423"/>
                      <a:pt x="64" y="1528"/>
                    </a:cubicBezTo>
                    <a:lnTo>
                      <a:pt x="652" y="2599"/>
                    </a:lnTo>
                    <a:cubicBezTo>
                      <a:pt x="694" y="2662"/>
                      <a:pt x="736" y="2683"/>
                      <a:pt x="799" y="2683"/>
                    </a:cubicBezTo>
                    <a:cubicBezTo>
                      <a:pt x="820" y="2683"/>
                      <a:pt x="841" y="2683"/>
                      <a:pt x="862" y="2662"/>
                    </a:cubicBezTo>
                    <a:cubicBezTo>
                      <a:pt x="946" y="2641"/>
                      <a:pt x="967" y="2536"/>
                      <a:pt x="925" y="2452"/>
                    </a:cubicBezTo>
                    <a:lnTo>
                      <a:pt x="379" y="1444"/>
                    </a:lnTo>
                    <a:cubicBezTo>
                      <a:pt x="337" y="1402"/>
                      <a:pt x="337" y="1339"/>
                      <a:pt x="379" y="1297"/>
                    </a:cubicBezTo>
                    <a:lnTo>
                      <a:pt x="925" y="247"/>
                    </a:lnTo>
                    <a:cubicBezTo>
                      <a:pt x="967" y="163"/>
                      <a:pt x="946" y="79"/>
                      <a:pt x="862" y="37"/>
                    </a:cubicBezTo>
                    <a:cubicBezTo>
                      <a:pt x="837" y="12"/>
                      <a:pt x="809" y="0"/>
                      <a:pt x="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4"/>
              <p:cNvSpPr/>
              <p:nvPr/>
            </p:nvSpPr>
            <p:spPr>
              <a:xfrm>
                <a:off x="5021800" y="3286425"/>
                <a:ext cx="90325" cy="79325"/>
              </a:xfrm>
              <a:custGeom>
                <a:avLst/>
                <a:gdLst/>
                <a:ahLst/>
                <a:cxnLst/>
                <a:rect l="l" t="t" r="r" b="b"/>
                <a:pathLst>
                  <a:path w="3613" h="3173" extrusionOk="0">
                    <a:moveTo>
                      <a:pt x="1155" y="1"/>
                    </a:moveTo>
                    <a:cubicBezTo>
                      <a:pt x="966" y="1"/>
                      <a:pt x="819" y="64"/>
                      <a:pt x="735" y="232"/>
                    </a:cubicBezTo>
                    <a:lnTo>
                      <a:pt x="84" y="1366"/>
                    </a:lnTo>
                    <a:cubicBezTo>
                      <a:pt x="0" y="1492"/>
                      <a:pt x="0" y="1681"/>
                      <a:pt x="84" y="1828"/>
                    </a:cubicBezTo>
                    <a:lnTo>
                      <a:pt x="693" y="2878"/>
                    </a:lnTo>
                    <a:lnTo>
                      <a:pt x="714" y="2941"/>
                    </a:lnTo>
                    <a:cubicBezTo>
                      <a:pt x="819" y="3067"/>
                      <a:pt x="966" y="3172"/>
                      <a:pt x="1134" y="3172"/>
                    </a:cubicBezTo>
                    <a:lnTo>
                      <a:pt x="2457" y="3172"/>
                    </a:lnTo>
                    <a:cubicBezTo>
                      <a:pt x="2625" y="3172"/>
                      <a:pt x="2793" y="3088"/>
                      <a:pt x="2877" y="2941"/>
                    </a:cubicBezTo>
                    <a:lnTo>
                      <a:pt x="3528" y="1807"/>
                    </a:lnTo>
                    <a:cubicBezTo>
                      <a:pt x="3612" y="1639"/>
                      <a:pt x="3612" y="1471"/>
                      <a:pt x="3549" y="1324"/>
                    </a:cubicBezTo>
                    <a:lnTo>
                      <a:pt x="3003" y="421"/>
                    </a:lnTo>
                    <a:lnTo>
                      <a:pt x="2898" y="232"/>
                    </a:lnTo>
                    <a:cubicBezTo>
                      <a:pt x="2793" y="64"/>
                      <a:pt x="2625" y="1"/>
                      <a:pt x="2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4"/>
              <p:cNvSpPr/>
              <p:nvPr/>
            </p:nvSpPr>
            <p:spPr>
              <a:xfrm>
                <a:off x="50627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4"/>
              <p:cNvSpPr/>
              <p:nvPr/>
            </p:nvSpPr>
            <p:spPr>
              <a:xfrm>
                <a:off x="5028625" y="3291300"/>
                <a:ext cx="24175" cy="67100"/>
              </a:xfrm>
              <a:custGeom>
                <a:avLst/>
                <a:gdLst/>
                <a:ahLst/>
                <a:cxnLst/>
                <a:rect l="l" t="t" r="r" b="b"/>
                <a:pathLst>
                  <a:path w="967" h="2684" extrusionOk="0">
                    <a:moveTo>
                      <a:pt x="770" y="0"/>
                    </a:moveTo>
                    <a:cubicBezTo>
                      <a:pt x="727" y="0"/>
                      <a:pt x="689" y="28"/>
                      <a:pt x="651" y="79"/>
                    </a:cubicBezTo>
                    <a:lnTo>
                      <a:pt x="42" y="1213"/>
                    </a:lnTo>
                    <a:cubicBezTo>
                      <a:pt x="0" y="1318"/>
                      <a:pt x="0" y="1423"/>
                      <a:pt x="42" y="1528"/>
                    </a:cubicBezTo>
                    <a:lnTo>
                      <a:pt x="651" y="2599"/>
                    </a:lnTo>
                    <a:cubicBezTo>
                      <a:pt x="672" y="2662"/>
                      <a:pt x="735" y="2683"/>
                      <a:pt x="777" y="2683"/>
                    </a:cubicBezTo>
                    <a:cubicBezTo>
                      <a:pt x="819" y="2683"/>
                      <a:pt x="840" y="2683"/>
                      <a:pt x="861" y="2662"/>
                    </a:cubicBezTo>
                    <a:cubicBezTo>
                      <a:pt x="945" y="2641"/>
                      <a:pt x="966" y="2536"/>
                      <a:pt x="924" y="2452"/>
                    </a:cubicBezTo>
                    <a:lnTo>
                      <a:pt x="357" y="1444"/>
                    </a:lnTo>
                    <a:cubicBezTo>
                      <a:pt x="336" y="1402"/>
                      <a:pt x="336" y="1339"/>
                      <a:pt x="357" y="1297"/>
                    </a:cubicBezTo>
                    <a:lnTo>
                      <a:pt x="924" y="247"/>
                    </a:lnTo>
                    <a:cubicBezTo>
                      <a:pt x="966" y="163"/>
                      <a:pt x="945" y="79"/>
                      <a:pt x="861" y="37"/>
                    </a:cubicBezTo>
                    <a:cubicBezTo>
                      <a:pt x="828" y="12"/>
                      <a:pt x="798" y="0"/>
                      <a:pt x="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4"/>
              <p:cNvSpPr/>
              <p:nvPr/>
            </p:nvSpPr>
            <p:spPr>
              <a:xfrm>
                <a:off x="5154625" y="3286425"/>
                <a:ext cx="90325" cy="79325"/>
              </a:xfrm>
              <a:custGeom>
                <a:avLst/>
                <a:gdLst/>
                <a:ahLst/>
                <a:cxnLst/>
                <a:rect l="l" t="t" r="r" b="b"/>
                <a:pathLst>
                  <a:path w="3613" h="3173" extrusionOk="0">
                    <a:moveTo>
                      <a:pt x="1156" y="1"/>
                    </a:moveTo>
                    <a:cubicBezTo>
                      <a:pt x="967" y="1"/>
                      <a:pt x="820" y="64"/>
                      <a:pt x="736" y="232"/>
                    </a:cubicBezTo>
                    <a:lnTo>
                      <a:pt x="85" y="1366"/>
                    </a:lnTo>
                    <a:cubicBezTo>
                      <a:pt x="1" y="1492"/>
                      <a:pt x="1" y="1681"/>
                      <a:pt x="85" y="1828"/>
                    </a:cubicBezTo>
                    <a:lnTo>
                      <a:pt x="673" y="2878"/>
                    </a:lnTo>
                    <a:lnTo>
                      <a:pt x="715" y="2941"/>
                    </a:lnTo>
                    <a:cubicBezTo>
                      <a:pt x="820" y="3067"/>
                      <a:pt x="967" y="3172"/>
                      <a:pt x="1135" y="3172"/>
                    </a:cubicBezTo>
                    <a:lnTo>
                      <a:pt x="2437" y="3172"/>
                    </a:lnTo>
                    <a:cubicBezTo>
                      <a:pt x="2626" y="3172"/>
                      <a:pt x="2773" y="3088"/>
                      <a:pt x="2857" y="2941"/>
                    </a:cubicBezTo>
                    <a:lnTo>
                      <a:pt x="3508" y="1807"/>
                    </a:lnTo>
                    <a:cubicBezTo>
                      <a:pt x="3613" y="1639"/>
                      <a:pt x="3613" y="1471"/>
                      <a:pt x="3550"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4"/>
              <p:cNvSpPr/>
              <p:nvPr/>
            </p:nvSpPr>
            <p:spPr>
              <a:xfrm>
                <a:off x="51961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4"/>
              <p:cNvSpPr/>
              <p:nvPr/>
            </p:nvSpPr>
            <p:spPr>
              <a:xfrm>
                <a:off x="5161975" y="3291300"/>
                <a:ext cx="24175" cy="67100"/>
              </a:xfrm>
              <a:custGeom>
                <a:avLst/>
                <a:gdLst/>
                <a:ahLst/>
                <a:cxnLst/>
                <a:rect l="l" t="t" r="r" b="b"/>
                <a:pathLst>
                  <a:path w="967" h="2684" extrusionOk="0">
                    <a:moveTo>
                      <a:pt x="765" y="0"/>
                    </a:moveTo>
                    <a:cubicBezTo>
                      <a:pt x="718" y="0"/>
                      <a:pt x="677" y="28"/>
                      <a:pt x="652" y="79"/>
                    </a:cubicBezTo>
                    <a:lnTo>
                      <a:pt x="43" y="1213"/>
                    </a:lnTo>
                    <a:cubicBezTo>
                      <a:pt x="1" y="1318"/>
                      <a:pt x="1" y="1423"/>
                      <a:pt x="43" y="1528"/>
                    </a:cubicBezTo>
                    <a:lnTo>
                      <a:pt x="652" y="2599"/>
                    </a:lnTo>
                    <a:cubicBezTo>
                      <a:pt x="673" y="2662"/>
                      <a:pt x="736" y="2683"/>
                      <a:pt x="778" y="2683"/>
                    </a:cubicBezTo>
                    <a:cubicBezTo>
                      <a:pt x="799" y="2683"/>
                      <a:pt x="841" y="2683"/>
                      <a:pt x="862" y="2662"/>
                    </a:cubicBezTo>
                    <a:cubicBezTo>
                      <a:pt x="946" y="2641"/>
                      <a:pt x="967" y="2536"/>
                      <a:pt x="904" y="2452"/>
                    </a:cubicBezTo>
                    <a:lnTo>
                      <a:pt x="358" y="1444"/>
                    </a:lnTo>
                    <a:cubicBezTo>
                      <a:pt x="337" y="1402"/>
                      <a:pt x="337" y="1339"/>
                      <a:pt x="358" y="1297"/>
                    </a:cubicBezTo>
                    <a:lnTo>
                      <a:pt x="904" y="247"/>
                    </a:lnTo>
                    <a:cubicBezTo>
                      <a:pt x="967" y="163"/>
                      <a:pt x="946" y="79"/>
                      <a:pt x="862" y="37"/>
                    </a:cubicBezTo>
                    <a:cubicBezTo>
                      <a:pt x="828" y="12"/>
                      <a:pt x="795" y="0"/>
                      <a:pt x="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4"/>
              <p:cNvSpPr/>
              <p:nvPr/>
            </p:nvSpPr>
            <p:spPr>
              <a:xfrm>
                <a:off x="4294075" y="3041775"/>
                <a:ext cx="585975" cy="395900"/>
              </a:xfrm>
              <a:custGeom>
                <a:avLst/>
                <a:gdLst/>
                <a:ahLst/>
                <a:cxnLst/>
                <a:rect l="l" t="t" r="r" b="b"/>
                <a:pathLst>
                  <a:path w="23439" h="15836" extrusionOk="0">
                    <a:moveTo>
                      <a:pt x="1" y="0"/>
                    </a:moveTo>
                    <a:lnTo>
                      <a:pt x="1" y="15835"/>
                    </a:lnTo>
                    <a:lnTo>
                      <a:pt x="23439" y="15835"/>
                    </a:lnTo>
                    <a:lnTo>
                      <a:pt x="23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4"/>
              <p:cNvSpPr/>
              <p:nvPr/>
            </p:nvSpPr>
            <p:spPr>
              <a:xfrm>
                <a:off x="4294075" y="3041775"/>
                <a:ext cx="430050" cy="395900"/>
              </a:xfrm>
              <a:custGeom>
                <a:avLst/>
                <a:gdLst/>
                <a:ahLst/>
                <a:cxnLst/>
                <a:rect l="l" t="t" r="r" b="b"/>
                <a:pathLst>
                  <a:path w="17202" h="15836" extrusionOk="0">
                    <a:moveTo>
                      <a:pt x="14303" y="0"/>
                    </a:moveTo>
                    <a:cubicBezTo>
                      <a:pt x="12350" y="3612"/>
                      <a:pt x="7666" y="10984"/>
                      <a:pt x="967" y="14449"/>
                    </a:cubicBezTo>
                    <a:cubicBezTo>
                      <a:pt x="652" y="14638"/>
                      <a:pt x="316" y="14764"/>
                      <a:pt x="1" y="14932"/>
                    </a:cubicBezTo>
                    <a:lnTo>
                      <a:pt x="1" y="15835"/>
                    </a:lnTo>
                    <a:lnTo>
                      <a:pt x="3676" y="15835"/>
                    </a:lnTo>
                    <a:cubicBezTo>
                      <a:pt x="6721" y="13987"/>
                      <a:pt x="9304" y="11467"/>
                      <a:pt x="11363" y="8926"/>
                    </a:cubicBezTo>
                    <a:cubicBezTo>
                      <a:pt x="14366" y="5314"/>
                      <a:pt x="16340" y="1722"/>
                      <a:pt x="17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4"/>
              <p:cNvSpPr/>
              <p:nvPr/>
            </p:nvSpPr>
            <p:spPr>
              <a:xfrm>
                <a:off x="4330300" y="3099000"/>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4"/>
              <p:cNvSpPr/>
              <p:nvPr/>
            </p:nvSpPr>
            <p:spPr>
              <a:xfrm>
                <a:off x="4330300" y="3127875"/>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4"/>
              <p:cNvSpPr/>
              <p:nvPr/>
            </p:nvSpPr>
            <p:spPr>
              <a:xfrm>
                <a:off x="4330300" y="3156750"/>
                <a:ext cx="166475" cy="11050"/>
              </a:xfrm>
              <a:custGeom>
                <a:avLst/>
                <a:gdLst/>
                <a:ahLst/>
                <a:cxnLst/>
                <a:rect l="l" t="t" r="r" b="b"/>
                <a:pathLst>
                  <a:path w="6659" h="442" extrusionOk="0">
                    <a:moveTo>
                      <a:pt x="1" y="1"/>
                    </a:moveTo>
                    <a:lnTo>
                      <a:pt x="1" y="442"/>
                    </a:lnTo>
                    <a:lnTo>
                      <a:pt x="6658" y="442"/>
                    </a:lnTo>
                    <a:lnTo>
                      <a:pt x="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9" name="Google Shape;1319;p34"/>
          <p:cNvGrpSpPr/>
          <p:nvPr/>
        </p:nvGrpSpPr>
        <p:grpSpPr>
          <a:xfrm>
            <a:off x="2573364" y="3737535"/>
            <a:ext cx="798477" cy="796946"/>
            <a:chOff x="7300864" y="642535"/>
            <a:chExt cx="798477" cy="796946"/>
          </a:xfrm>
        </p:grpSpPr>
        <p:sp>
          <p:nvSpPr>
            <p:cNvPr id="1320" name="Google Shape;1320;p34"/>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4"/>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4"/>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34"/>
          <p:cNvGrpSpPr/>
          <p:nvPr/>
        </p:nvGrpSpPr>
        <p:grpSpPr>
          <a:xfrm rot="4051376">
            <a:off x="3250613" y="2587211"/>
            <a:ext cx="798449" cy="796918"/>
            <a:chOff x="7632314" y="2652585"/>
            <a:chExt cx="798477" cy="796946"/>
          </a:xfrm>
        </p:grpSpPr>
        <p:sp>
          <p:nvSpPr>
            <p:cNvPr id="1324" name="Google Shape;1324;p34"/>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4"/>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4"/>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A8233B2-34B1-9B8A-8563-94F421060978}"/>
              </a:ext>
            </a:extLst>
          </p:cNvPr>
          <p:cNvSpPr>
            <a:spLocks noGrp="1"/>
          </p:cNvSpPr>
          <p:nvPr>
            <p:ph type="title"/>
          </p:nvPr>
        </p:nvSpPr>
        <p:spPr>
          <a:xfrm>
            <a:off x="4888985" y="1917766"/>
            <a:ext cx="2657898" cy="704100"/>
          </a:xfrm>
        </p:spPr>
        <p:txBody>
          <a:bodyPr/>
          <a:lstStyle/>
          <a:p>
            <a:r>
              <a:rPr lang="en-US" dirty="0"/>
              <a:t>Power BI</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Power BI</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1598526"/>
            <a:ext cx="2048400" cy="1685693"/>
          </a:xfrm>
        </p:spPr>
        <p:txBody>
          <a:bodyPr/>
          <a:lstStyle/>
          <a:p>
            <a:pPr algn="l"/>
            <a:r>
              <a:rPr lang="en-US" dirty="0"/>
              <a:t>Main page</a:t>
            </a:r>
          </a:p>
          <a:p>
            <a:pPr algn="l"/>
            <a:r>
              <a:rPr lang="en-US" dirty="0"/>
              <a:t>Contains</a:t>
            </a:r>
          </a:p>
          <a:p>
            <a:pPr algn="l"/>
            <a:r>
              <a:rPr lang="en-US" dirty="0"/>
              <a:t>data from</a:t>
            </a:r>
          </a:p>
          <a:p>
            <a:pPr algn="l"/>
            <a:r>
              <a:rPr lang="en-US" dirty="0"/>
              <a:t>the fact table</a:t>
            </a:r>
          </a:p>
        </p:txBody>
      </p:sp>
      <p:pic>
        <p:nvPicPr>
          <p:cNvPr id="6" name="Picture 5">
            <a:extLst>
              <a:ext uri="{FF2B5EF4-FFF2-40B4-BE49-F238E27FC236}">
                <a16:creationId xmlns:a16="http://schemas.microsoft.com/office/drawing/2014/main" id="{E0A72861-D027-014A-C0CE-5FF63C683606}"/>
              </a:ext>
            </a:extLst>
          </p:cNvPr>
          <p:cNvPicPr>
            <a:picLocks noChangeAspect="1"/>
          </p:cNvPicPr>
          <p:nvPr/>
        </p:nvPicPr>
        <p:blipFill>
          <a:blip r:embed="rId3"/>
          <a:stretch>
            <a:fillRect/>
          </a:stretch>
        </p:blipFill>
        <p:spPr>
          <a:xfrm>
            <a:off x="2636078" y="1035054"/>
            <a:ext cx="6237992" cy="3466595"/>
          </a:xfrm>
          <a:prstGeom prst="rect">
            <a:avLst/>
          </a:prstGeom>
        </p:spPr>
      </p:pic>
    </p:spTree>
    <p:extLst>
      <p:ext uri="{BB962C8B-B14F-4D97-AF65-F5344CB8AC3E}">
        <p14:creationId xmlns:p14="http://schemas.microsoft.com/office/powerpoint/2010/main" val="22823664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Power BI</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1598526"/>
            <a:ext cx="2048400" cy="1685693"/>
          </a:xfrm>
        </p:spPr>
        <p:txBody>
          <a:bodyPr/>
          <a:lstStyle/>
          <a:p>
            <a:pPr algn="l"/>
            <a:r>
              <a:rPr lang="en-US" dirty="0"/>
              <a:t>Contains</a:t>
            </a:r>
          </a:p>
          <a:p>
            <a:pPr algn="l"/>
            <a:r>
              <a:rPr lang="en-US" dirty="0"/>
              <a:t>data form</a:t>
            </a:r>
          </a:p>
          <a:p>
            <a:pPr algn="l"/>
            <a:r>
              <a:rPr lang="en-US" dirty="0"/>
              <a:t>the Heart</a:t>
            </a:r>
          </a:p>
          <a:p>
            <a:pPr algn="l"/>
            <a:r>
              <a:rPr lang="en-US" dirty="0"/>
              <a:t>Dimension</a:t>
            </a:r>
          </a:p>
          <a:p>
            <a:pPr algn="l"/>
            <a:r>
              <a:rPr lang="en-US" dirty="0"/>
              <a:t>table</a:t>
            </a:r>
          </a:p>
          <a:p>
            <a:pPr algn="l"/>
            <a:endParaRPr lang="en-US" dirty="0"/>
          </a:p>
        </p:txBody>
      </p:sp>
      <p:pic>
        <p:nvPicPr>
          <p:cNvPr id="3" name="Picture 2">
            <a:extLst>
              <a:ext uri="{FF2B5EF4-FFF2-40B4-BE49-F238E27FC236}">
                <a16:creationId xmlns:a16="http://schemas.microsoft.com/office/drawing/2014/main" id="{93A3A623-369C-0A93-1709-DFADF16265DF}"/>
              </a:ext>
            </a:extLst>
          </p:cNvPr>
          <p:cNvPicPr>
            <a:picLocks noChangeAspect="1"/>
          </p:cNvPicPr>
          <p:nvPr/>
        </p:nvPicPr>
        <p:blipFill>
          <a:blip r:embed="rId3"/>
          <a:stretch>
            <a:fillRect/>
          </a:stretch>
        </p:blipFill>
        <p:spPr>
          <a:xfrm>
            <a:off x="2535453" y="1031540"/>
            <a:ext cx="6303356" cy="3543220"/>
          </a:xfrm>
          <a:prstGeom prst="rect">
            <a:avLst/>
          </a:prstGeom>
        </p:spPr>
      </p:pic>
    </p:spTree>
    <p:extLst>
      <p:ext uri="{BB962C8B-B14F-4D97-AF65-F5344CB8AC3E}">
        <p14:creationId xmlns:p14="http://schemas.microsoft.com/office/powerpoint/2010/main" val="715233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86419" y="13489"/>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389665" y="398409"/>
            <a:ext cx="3235509" cy="461367"/>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378351" y="360055"/>
            <a:ext cx="35124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overview</a:t>
            </a:r>
          </a:p>
        </p:txBody>
      </p:sp>
      <p:sp>
        <p:nvSpPr>
          <p:cNvPr id="8" name="Title 7">
            <a:extLst>
              <a:ext uri="{FF2B5EF4-FFF2-40B4-BE49-F238E27FC236}">
                <a16:creationId xmlns:a16="http://schemas.microsoft.com/office/drawing/2014/main" id="{84F2CF02-5C8F-112A-6572-3B566CD667A9}"/>
              </a:ext>
            </a:extLst>
          </p:cNvPr>
          <p:cNvSpPr>
            <a:spLocks noGrp="1"/>
          </p:cNvSpPr>
          <p:nvPr>
            <p:ph type="title"/>
          </p:nvPr>
        </p:nvSpPr>
        <p:spPr>
          <a:xfrm>
            <a:off x="406735" y="1220941"/>
            <a:ext cx="7906623" cy="3042556"/>
          </a:xfrm>
        </p:spPr>
        <p:txBody>
          <a:bodyPr/>
          <a:lstStyle/>
          <a:p>
            <a:pPr algn="l"/>
            <a:br>
              <a:rPr lang="en-US" sz="1400" b="0" dirty="0"/>
            </a:br>
            <a:br>
              <a:rPr lang="en-US" sz="1400" b="0" dirty="0"/>
            </a:br>
            <a:r>
              <a:rPr lang="en-US" sz="1400" b="0" dirty="0"/>
              <a:t>Once the data is processed, the next phase focuses on building a machine learning model to predict the likelihood of a user having one of these diseases based on relevant health metrics. This predictive model will leverage historical data to train and test the model, providing valuable insights for early diagnosis and risk assessment.</a:t>
            </a:r>
            <a:br>
              <a:rPr lang="en-US" sz="1400" b="0" dirty="0"/>
            </a:br>
            <a:br>
              <a:rPr lang="en-US" sz="1400" b="0" dirty="0"/>
            </a:br>
            <a:r>
              <a:rPr lang="en-US" sz="1400" b="0" dirty="0"/>
              <a:t>The final deliverables will include a fully operational pipeline, a trained machine learning model, and a comprehensive dashboard or reporting system to visualize the predictions and data insights, making the solution both scalable and actionable for real-world applications.</a:t>
            </a:r>
            <a:br>
              <a:rPr lang="en-US" sz="1050" b="0" dirty="0"/>
            </a:br>
            <a:br>
              <a:rPr lang="en-US" sz="1800" b="0" dirty="0">
                <a:sym typeface="Wingdings" panose="05000000000000000000" pitchFamily="2" charset="2"/>
              </a:rPr>
            </a:br>
            <a:r>
              <a:rPr lang="en-US" sz="1800" b="0" dirty="0">
                <a:sym typeface="Wingdings" panose="05000000000000000000" pitchFamily="2" charset="2"/>
              </a:rPr>
              <a:t> </a:t>
            </a:r>
            <a:br>
              <a:rPr lang="en-US" sz="1800" b="0" dirty="0">
                <a:sym typeface="Wingdings" panose="05000000000000000000" pitchFamily="2" charset="2"/>
              </a:rPr>
            </a:br>
            <a:endParaRPr lang="en-US" sz="1800" b="0" dirty="0"/>
          </a:p>
        </p:txBody>
      </p:sp>
    </p:spTree>
    <p:extLst>
      <p:ext uri="{BB962C8B-B14F-4D97-AF65-F5344CB8AC3E}">
        <p14:creationId xmlns:p14="http://schemas.microsoft.com/office/powerpoint/2010/main" val="38780641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41960" y="211347"/>
            <a:ext cx="7988765" cy="6361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Power BI</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1598526"/>
            <a:ext cx="2048400" cy="1685693"/>
          </a:xfrm>
        </p:spPr>
        <p:txBody>
          <a:bodyPr/>
          <a:lstStyle/>
          <a:p>
            <a:pPr algn="l"/>
            <a:r>
              <a:rPr lang="en-US" dirty="0"/>
              <a:t>Contains</a:t>
            </a:r>
          </a:p>
          <a:p>
            <a:pPr algn="l"/>
            <a:r>
              <a:rPr lang="en-US" dirty="0"/>
              <a:t>data form</a:t>
            </a:r>
          </a:p>
          <a:p>
            <a:pPr algn="l"/>
            <a:r>
              <a:rPr lang="en-US" dirty="0"/>
              <a:t>the brain</a:t>
            </a:r>
          </a:p>
          <a:p>
            <a:pPr algn="l"/>
            <a:r>
              <a:rPr lang="en-US" dirty="0"/>
              <a:t>Stroke</a:t>
            </a:r>
          </a:p>
          <a:p>
            <a:pPr algn="l"/>
            <a:r>
              <a:rPr lang="en-US" dirty="0"/>
              <a:t>Dimension</a:t>
            </a:r>
          </a:p>
          <a:p>
            <a:pPr algn="l"/>
            <a:r>
              <a:rPr lang="en-US" dirty="0"/>
              <a:t>table</a:t>
            </a:r>
          </a:p>
        </p:txBody>
      </p:sp>
      <p:pic>
        <p:nvPicPr>
          <p:cNvPr id="3" name="Picture 2">
            <a:extLst>
              <a:ext uri="{FF2B5EF4-FFF2-40B4-BE49-F238E27FC236}">
                <a16:creationId xmlns:a16="http://schemas.microsoft.com/office/drawing/2014/main" id="{8DE8589F-12C0-6BA9-E8E6-D6626538B60A}"/>
              </a:ext>
            </a:extLst>
          </p:cNvPr>
          <p:cNvPicPr>
            <a:picLocks noChangeAspect="1"/>
          </p:cNvPicPr>
          <p:nvPr/>
        </p:nvPicPr>
        <p:blipFill>
          <a:blip r:embed="rId3"/>
          <a:stretch>
            <a:fillRect/>
          </a:stretch>
        </p:blipFill>
        <p:spPr>
          <a:xfrm>
            <a:off x="2529861" y="818659"/>
            <a:ext cx="6419277" cy="3853194"/>
          </a:xfrm>
          <a:prstGeom prst="rect">
            <a:avLst/>
          </a:prstGeom>
        </p:spPr>
      </p:pic>
    </p:spTree>
    <p:extLst>
      <p:ext uri="{BB962C8B-B14F-4D97-AF65-F5344CB8AC3E}">
        <p14:creationId xmlns:p14="http://schemas.microsoft.com/office/powerpoint/2010/main" val="2096336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Power BI</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1598526"/>
            <a:ext cx="2048400" cy="1685693"/>
          </a:xfrm>
        </p:spPr>
        <p:txBody>
          <a:bodyPr/>
          <a:lstStyle/>
          <a:p>
            <a:pPr algn="l"/>
            <a:r>
              <a:rPr lang="en-US" dirty="0"/>
              <a:t>Contains</a:t>
            </a:r>
          </a:p>
          <a:p>
            <a:pPr algn="l"/>
            <a:r>
              <a:rPr lang="en-US" dirty="0"/>
              <a:t>data form</a:t>
            </a:r>
          </a:p>
          <a:p>
            <a:pPr algn="l"/>
            <a:r>
              <a:rPr lang="en-US" dirty="0"/>
              <a:t>the Diabetes</a:t>
            </a:r>
          </a:p>
          <a:p>
            <a:pPr algn="l"/>
            <a:r>
              <a:rPr lang="en-US" dirty="0"/>
              <a:t>Dimension</a:t>
            </a:r>
          </a:p>
          <a:p>
            <a:pPr algn="l"/>
            <a:r>
              <a:rPr lang="en-US" dirty="0"/>
              <a:t>table</a:t>
            </a:r>
          </a:p>
        </p:txBody>
      </p:sp>
      <p:pic>
        <p:nvPicPr>
          <p:cNvPr id="3" name="Picture 2">
            <a:extLst>
              <a:ext uri="{FF2B5EF4-FFF2-40B4-BE49-F238E27FC236}">
                <a16:creationId xmlns:a16="http://schemas.microsoft.com/office/drawing/2014/main" id="{86C69581-4C66-8DC5-F5D9-AD0FCCC7D4D3}"/>
              </a:ext>
            </a:extLst>
          </p:cNvPr>
          <p:cNvPicPr>
            <a:picLocks noChangeAspect="1"/>
          </p:cNvPicPr>
          <p:nvPr/>
        </p:nvPicPr>
        <p:blipFill>
          <a:blip r:embed="rId3"/>
          <a:stretch>
            <a:fillRect/>
          </a:stretch>
        </p:blipFill>
        <p:spPr>
          <a:xfrm>
            <a:off x="2587762" y="1045408"/>
            <a:ext cx="6322999" cy="3514389"/>
          </a:xfrm>
          <a:prstGeom prst="rect">
            <a:avLst/>
          </a:prstGeom>
        </p:spPr>
      </p:pic>
    </p:spTree>
    <p:extLst>
      <p:ext uri="{BB962C8B-B14F-4D97-AF65-F5344CB8AC3E}">
        <p14:creationId xmlns:p14="http://schemas.microsoft.com/office/powerpoint/2010/main" val="21658184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grpSp>
        <p:nvGrpSpPr>
          <p:cNvPr id="1283" name="Google Shape;1283;p34"/>
          <p:cNvGrpSpPr/>
          <p:nvPr/>
        </p:nvGrpSpPr>
        <p:grpSpPr>
          <a:xfrm rot="-3897375">
            <a:off x="538235" y="2429685"/>
            <a:ext cx="2808917" cy="1112384"/>
            <a:chOff x="1033313" y="2373800"/>
            <a:chExt cx="999700" cy="395900"/>
          </a:xfrm>
        </p:grpSpPr>
        <p:sp>
          <p:nvSpPr>
            <p:cNvPr id="1284" name="Google Shape;1284;p34"/>
            <p:cNvSpPr/>
            <p:nvPr/>
          </p:nvSpPr>
          <p:spPr>
            <a:xfrm>
              <a:off x="1033575" y="2373800"/>
              <a:ext cx="999175" cy="395900"/>
            </a:xfrm>
            <a:custGeom>
              <a:avLst/>
              <a:gdLst/>
              <a:ahLst/>
              <a:cxnLst/>
              <a:rect l="l" t="t" r="r" b="b"/>
              <a:pathLst>
                <a:path w="39967" h="15836" extrusionOk="0">
                  <a:moveTo>
                    <a:pt x="0" y="0"/>
                  </a:moveTo>
                  <a:lnTo>
                    <a:pt x="0" y="14617"/>
                  </a:lnTo>
                  <a:lnTo>
                    <a:pt x="0" y="14912"/>
                  </a:lnTo>
                  <a:lnTo>
                    <a:pt x="0" y="15836"/>
                  </a:lnTo>
                  <a:lnTo>
                    <a:pt x="23438" y="15836"/>
                  </a:lnTo>
                  <a:lnTo>
                    <a:pt x="23438" y="14744"/>
                  </a:lnTo>
                  <a:lnTo>
                    <a:pt x="37026" y="14744"/>
                  </a:lnTo>
                  <a:cubicBezTo>
                    <a:pt x="38644" y="14744"/>
                    <a:pt x="39967" y="13441"/>
                    <a:pt x="39967" y="11803"/>
                  </a:cubicBezTo>
                  <a:lnTo>
                    <a:pt x="39967" y="7897"/>
                  </a:lnTo>
                  <a:lnTo>
                    <a:pt x="39967" y="3991"/>
                  </a:lnTo>
                  <a:cubicBezTo>
                    <a:pt x="39967" y="3886"/>
                    <a:pt x="39967" y="3781"/>
                    <a:pt x="39925" y="3676"/>
                  </a:cubicBezTo>
                  <a:cubicBezTo>
                    <a:pt x="39967" y="3676"/>
                    <a:pt x="39967" y="3655"/>
                    <a:pt x="39925" y="3613"/>
                  </a:cubicBezTo>
                  <a:cubicBezTo>
                    <a:pt x="39925" y="3550"/>
                    <a:pt x="39904" y="3487"/>
                    <a:pt x="39904" y="3403"/>
                  </a:cubicBezTo>
                  <a:cubicBezTo>
                    <a:pt x="39904" y="3361"/>
                    <a:pt x="39883" y="3340"/>
                    <a:pt x="39883" y="3277"/>
                  </a:cubicBezTo>
                  <a:cubicBezTo>
                    <a:pt x="39862" y="3235"/>
                    <a:pt x="39862" y="3172"/>
                    <a:pt x="39820" y="3088"/>
                  </a:cubicBezTo>
                  <a:cubicBezTo>
                    <a:pt x="39799" y="3046"/>
                    <a:pt x="39799" y="3025"/>
                    <a:pt x="39778" y="2962"/>
                  </a:cubicBezTo>
                  <a:cubicBezTo>
                    <a:pt x="39757" y="2920"/>
                    <a:pt x="39715" y="2857"/>
                    <a:pt x="39715" y="2815"/>
                  </a:cubicBezTo>
                  <a:cubicBezTo>
                    <a:pt x="39694" y="2752"/>
                    <a:pt x="39694" y="2730"/>
                    <a:pt x="39673" y="2709"/>
                  </a:cubicBezTo>
                  <a:lnTo>
                    <a:pt x="39589" y="2541"/>
                  </a:lnTo>
                  <a:cubicBezTo>
                    <a:pt x="39568" y="2520"/>
                    <a:pt x="39547" y="2457"/>
                    <a:pt x="39505" y="2436"/>
                  </a:cubicBezTo>
                  <a:cubicBezTo>
                    <a:pt x="39484" y="2394"/>
                    <a:pt x="39463" y="2331"/>
                    <a:pt x="39400" y="2310"/>
                  </a:cubicBezTo>
                  <a:cubicBezTo>
                    <a:pt x="39379" y="2289"/>
                    <a:pt x="39358" y="2226"/>
                    <a:pt x="39337" y="2205"/>
                  </a:cubicBezTo>
                  <a:cubicBezTo>
                    <a:pt x="39295" y="2142"/>
                    <a:pt x="39253" y="2121"/>
                    <a:pt x="39232" y="2079"/>
                  </a:cubicBezTo>
                  <a:lnTo>
                    <a:pt x="39148" y="1995"/>
                  </a:lnTo>
                  <a:lnTo>
                    <a:pt x="39022" y="1869"/>
                  </a:lnTo>
                  <a:lnTo>
                    <a:pt x="38959" y="1806"/>
                  </a:lnTo>
                  <a:lnTo>
                    <a:pt x="38938" y="1785"/>
                  </a:lnTo>
                  <a:lnTo>
                    <a:pt x="38854" y="1701"/>
                  </a:lnTo>
                  <a:cubicBezTo>
                    <a:pt x="38812" y="1680"/>
                    <a:pt x="38770" y="1617"/>
                    <a:pt x="38728" y="1596"/>
                  </a:cubicBezTo>
                  <a:cubicBezTo>
                    <a:pt x="38707" y="1575"/>
                    <a:pt x="38665" y="1575"/>
                    <a:pt x="38644" y="1554"/>
                  </a:cubicBezTo>
                  <a:cubicBezTo>
                    <a:pt x="38602" y="1512"/>
                    <a:pt x="38539" y="1491"/>
                    <a:pt x="38497" y="1449"/>
                  </a:cubicBezTo>
                  <a:cubicBezTo>
                    <a:pt x="38455" y="1407"/>
                    <a:pt x="38434" y="1407"/>
                    <a:pt x="38413" y="1386"/>
                  </a:cubicBezTo>
                  <a:lnTo>
                    <a:pt x="38245" y="1302"/>
                  </a:lnTo>
                  <a:cubicBezTo>
                    <a:pt x="38224" y="1302"/>
                    <a:pt x="38203" y="1281"/>
                    <a:pt x="38161" y="1281"/>
                  </a:cubicBezTo>
                  <a:cubicBezTo>
                    <a:pt x="38119" y="1260"/>
                    <a:pt x="38056" y="1239"/>
                    <a:pt x="37993" y="1239"/>
                  </a:cubicBezTo>
                  <a:cubicBezTo>
                    <a:pt x="37972" y="1239"/>
                    <a:pt x="37930" y="1197"/>
                    <a:pt x="37909" y="1197"/>
                  </a:cubicBezTo>
                  <a:cubicBezTo>
                    <a:pt x="37867" y="1176"/>
                    <a:pt x="37782" y="1176"/>
                    <a:pt x="37719" y="1155"/>
                  </a:cubicBezTo>
                  <a:cubicBezTo>
                    <a:pt x="37698" y="1155"/>
                    <a:pt x="37677" y="1134"/>
                    <a:pt x="37614" y="1134"/>
                  </a:cubicBezTo>
                  <a:cubicBezTo>
                    <a:pt x="37572" y="1134"/>
                    <a:pt x="37488" y="1092"/>
                    <a:pt x="37446" y="1092"/>
                  </a:cubicBezTo>
                  <a:lnTo>
                    <a:pt x="37362" y="1092"/>
                  </a:lnTo>
                  <a:cubicBezTo>
                    <a:pt x="37257" y="1092"/>
                    <a:pt x="37173" y="1071"/>
                    <a:pt x="37068" y="1071"/>
                  </a:cubicBezTo>
                  <a:lnTo>
                    <a:pt x="23522" y="1071"/>
                  </a:lnTo>
                  <a:lnTo>
                    <a:pt x="23522" y="0"/>
                  </a:ln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34"/>
            <p:cNvGrpSpPr/>
            <p:nvPr/>
          </p:nvGrpSpPr>
          <p:grpSpPr>
            <a:xfrm>
              <a:off x="1033313" y="2373800"/>
              <a:ext cx="999700" cy="395900"/>
              <a:chOff x="4294075" y="3041775"/>
              <a:chExt cx="999700" cy="395900"/>
            </a:xfrm>
          </p:grpSpPr>
          <p:sp>
            <p:nvSpPr>
              <p:cNvPr id="1286" name="Google Shape;1286;p34"/>
              <p:cNvSpPr/>
              <p:nvPr/>
            </p:nvSpPr>
            <p:spPr>
              <a:xfrm>
                <a:off x="4707300" y="3068525"/>
                <a:ext cx="586475" cy="341850"/>
              </a:xfrm>
              <a:custGeom>
                <a:avLst/>
                <a:gdLst/>
                <a:ahLst/>
                <a:cxnLst/>
                <a:rect l="l" t="t" r="r" b="b"/>
                <a:pathLst>
                  <a:path w="23459" h="13674" extrusionOk="0">
                    <a:moveTo>
                      <a:pt x="20536" y="1"/>
                    </a:moveTo>
                    <a:cubicBezTo>
                      <a:pt x="20523" y="1"/>
                      <a:pt x="20510" y="1"/>
                      <a:pt x="20498" y="1"/>
                    </a:cubicBezTo>
                    <a:lnTo>
                      <a:pt x="2961" y="1"/>
                    </a:lnTo>
                    <a:cubicBezTo>
                      <a:pt x="1323" y="1"/>
                      <a:pt x="0" y="1303"/>
                      <a:pt x="0" y="2941"/>
                    </a:cubicBezTo>
                    <a:lnTo>
                      <a:pt x="0" y="10733"/>
                    </a:lnTo>
                    <a:cubicBezTo>
                      <a:pt x="0" y="11972"/>
                      <a:pt x="777" y="13022"/>
                      <a:pt x="1848" y="13463"/>
                    </a:cubicBezTo>
                    <a:cubicBezTo>
                      <a:pt x="2184" y="13589"/>
                      <a:pt x="2562" y="13673"/>
                      <a:pt x="2961" y="13673"/>
                    </a:cubicBezTo>
                    <a:lnTo>
                      <a:pt x="20519" y="13673"/>
                    </a:lnTo>
                    <a:cubicBezTo>
                      <a:pt x="22136" y="13673"/>
                      <a:pt x="23459" y="12350"/>
                      <a:pt x="23459" y="10733"/>
                    </a:cubicBezTo>
                    <a:lnTo>
                      <a:pt x="23459" y="2941"/>
                    </a:lnTo>
                    <a:cubicBezTo>
                      <a:pt x="23459" y="1316"/>
                      <a:pt x="22136" y="1"/>
                      <a:pt x="20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4"/>
              <p:cNvSpPr/>
              <p:nvPr/>
            </p:nvSpPr>
            <p:spPr>
              <a:xfrm>
                <a:off x="4707300" y="3239700"/>
                <a:ext cx="586475" cy="171200"/>
              </a:xfrm>
              <a:custGeom>
                <a:avLst/>
                <a:gdLst/>
                <a:ahLst/>
                <a:cxnLst/>
                <a:rect l="l" t="t" r="r" b="b"/>
                <a:pathLst>
                  <a:path w="23459" h="6848" extrusionOk="0">
                    <a:moveTo>
                      <a:pt x="0" y="1"/>
                    </a:moveTo>
                    <a:lnTo>
                      <a:pt x="0" y="3907"/>
                    </a:lnTo>
                    <a:cubicBezTo>
                      <a:pt x="0" y="5146"/>
                      <a:pt x="777" y="6196"/>
                      <a:pt x="1848" y="6637"/>
                    </a:cubicBezTo>
                    <a:cubicBezTo>
                      <a:pt x="2184" y="6763"/>
                      <a:pt x="2562" y="6847"/>
                      <a:pt x="2961" y="6847"/>
                    </a:cubicBezTo>
                    <a:lnTo>
                      <a:pt x="20519" y="6847"/>
                    </a:lnTo>
                    <a:cubicBezTo>
                      <a:pt x="22136" y="6847"/>
                      <a:pt x="23459" y="5545"/>
                      <a:pt x="23459" y="3907"/>
                    </a:cubicBezTo>
                    <a:lnTo>
                      <a:pt x="23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4"/>
              <p:cNvSpPr/>
              <p:nvPr/>
            </p:nvSpPr>
            <p:spPr>
              <a:xfrm>
                <a:off x="4755600" y="3122625"/>
                <a:ext cx="89800" cy="79825"/>
              </a:xfrm>
              <a:custGeom>
                <a:avLst/>
                <a:gdLst/>
                <a:ahLst/>
                <a:cxnLst/>
                <a:rect l="l" t="t" r="r" b="b"/>
                <a:pathLst>
                  <a:path w="3592" h="3193" extrusionOk="0">
                    <a:moveTo>
                      <a:pt x="1155" y="0"/>
                    </a:moveTo>
                    <a:cubicBezTo>
                      <a:pt x="966" y="0"/>
                      <a:pt x="819" y="84"/>
                      <a:pt x="735" y="252"/>
                    </a:cubicBezTo>
                    <a:lnTo>
                      <a:pt x="84" y="1366"/>
                    </a:lnTo>
                    <a:cubicBezTo>
                      <a:pt x="0" y="1513"/>
                      <a:pt x="0" y="1681"/>
                      <a:pt x="84" y="1849"/>
                    </a:cubicBezTo>
                    <a:lnTo>
                      <a:pt x="672" y="2899"/>
                    </a:lnTo>
                    <a:lnTo>
                      <a:pt x="714" y="2941"/>
                    </a:lnTo>
                    <a:cubicBezTo>
                      <a:pt x="819" y="3088"/>
                      <a:pt x="966" y="3193"/>
                      <a:pt x="1134" y="3193"/>
                    </a:cubicBezTo>
                    <a:lnTo>
                      <a:pt x="2436" y="3193"/>
                    </a:lnTo>
                    <a:cubicBezTo>
                      <a:pt x="2625" y="3193"/>
                      <a:pt x="2772" y="3109"/>
                      <a:pt x="2856" y="2941"/>
                    </a:cubicBezTo>
                    <a:lnTo>
                      <a:pt x="3507" y="1828"/>
                    </a:lnTo>
                    <a:cubicBezTo>
                      <a:pt x="3591" y="1681"/>
                      <a:pt x="3591" y="1492"/>
                      <a:pt x="3549" y="1345"/>
                    </a:cubicBezTo>
                    <a:lnTo>
                      <a:pt x="2982" y="420"/>
                    </a:lnTo>
                    <a:lnTo>
                      <a:pt x="2877" y="252"/>
                    </a:lnTo>
                    <a:cubicBezTo>
                      <a:pt x="2772" y="84"/>
                      <a:pt x="2625" y="0"/>
                      <a:pt x="2457" y="0"/>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4"/>
              <p:cNvSpPr/>
              <p:nvPr/>
            </p:nvSpPr>
            <p:spPr>
              <a:xfrm>
                <a:off x="47965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4"/>
              <p:cNvSpPr/>
              <p:nvPr/>
            </p:nvSpPr>
            <p:spPr>
              <a:xfrm>
                <a:off x="4762950" y="3128525"/>
                <a:ext cx="24175" cy="67100"/>
              </a:xfrm>
              <a:custGeom>
                <a:avLst/>
                <a:gdLst/>
                <a:ahLst/>
                <a:cxnLst/>
                <a:rect l="l" t="t" r="r" b="b"/>
                <a:pathLst>
                  <a:path w="967" h="2684" extrusionOk="0">
                    <a:moveTo>
                      <a:pt x="764" y="1"/>
                    </a:moveTo>
                    <a:cubicBezTo>
                      <a:pt x="718" y="1"/>
                      <a:pt x="677" y="29"/>
                      <a:pt x="651" y="79"/>
                    </a:cubicBezTo>
                    <a:lnTo>
                      <a:pt x="42" y="1214"/>
                    </a:lnTo>
                    <a:cubicBezTo>
                      <a:pt x="0" y="1319"/>
                      <a:pt x="0" y="1424"/>
                      <a:pt x="42" y="1529"/>
                    </a:cubicBezTo>
                    <a:lnTo>
                      <a:pt x="651" y="2600"/>
                    </a:lnTo>
                    <a:cubicBezTo>
                      <a:pt x="672" y="2663"/>
                      <a:pt x="735" y="2684"/>
                      <a:pt x="777" y="2684"/>
                    </a:cubicBezTo>
                    <a:cubicBezTo>
                      <a:pt x="798" y="2684"/>
                      <a:pt x="840" y="2684"/>
                      <a:pt x="861" y="2663"/>
                    </a:cubicBezTo>
                    <a:cubicBezTo>
                      <a:pt x="945" y="2642"/>
                      <a:pt x="966" y="2537"/>
                      <a:pt x="903" y="2453"/>
                    </a:cubicBezTo>
                    <a:lnTo>
                      <a:pt x="357" y="1445"/>
                    </a:lnTo>
                    <a:cubicBezTo>
                      <a:pt x="336" y="1403"/>
                      <a:pt x="336" y="1340"/>
                      <a:pt x="357" y="1298"/>
                    </a:cubicBezTo>
                    <a:lnTo>
                      <a:pt x="903" y="247"/>
                    </a:lnTo>
                    <a:cubicBezTo>
                      <a:pt x="966" y="163"/>
                      <a:pt x="924" y="79"/>
                      <a:pt x="861" y="37"/>
                    </a:cubicBezTo>
                    <a:cubicBezTo>
                      <a:pt x="828" y="13"/>
                      <a:pt x="79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4"/>
              <p:cNvSpPr/>
              <p:nvPr/>
            </p:nvSpPr>
            <p:spPr>
              <a:xfrm>
                <a:off x="4772400" y="3133125"/>
                <a:ext cx="73000" cy="69325"/>
              </a:xfrm>
              <a:custGeom>
                <a:avLst/>
                <a:gdLst/>
                <a:ahLst/>
                <a:cxnLst/>
                <a:rect l="l" t="t" r="r" b="b"/>
                <a:pathLst>
                  <a:path w="2920" h="2773" extrusionOk="0">
                    <a:moveTo>
                      <a:pt x="2289" y="0"/>
                    </a:moveTo>
                    <a:cubicBezTo>
                      <a:pt x="2037" y="399"/>
                      <a:pt x="1680" y="882"/>
                      <a:pt x="1260" y="1324"/>
                    </a:cubicBezTo>
                    <a:cubicBezTo>
                      <a:pt x="1155" y="1429"/>
                      <a:pt x="1050" y="1555"/>
                      <a:pt x="945" y="1660"/>
                    </a:cubicBezTo>
                    <a:cubicBezTo>
                      <a:pt x="798" y="1828"/>
                      <a:pt x="630" y="1975"/>
                      <a:pt x="462" y="2143"/>
                    </a:cubicBezTo>
                    <a:cubicBezTo>
                      <a:pt x="378" y="2206"/>
                      <a:pt x="273" y="2269"/>
                      <a:pt x="189" y="2353"/>
                    </a:cubicBezTo>
                    <a:cubicBezTo>
                      <a:pt x="147" y="2395"/>
                      <a:pt x="63" y="2416"/>
                      <a:pt x="0" y="2479"/>
                    </a:cubicBezTo>
                    <a:lnTo>
                      <a:pt x="42" y="2521"/>
                    </a:lnTo>
                    <a:cubicBezTo>
                      <a:pt x="147" y="2668"/>
                      <a:pt x="294" y="2773"/>
                      <a:pt x="462" y="2773"/>
                    </a:cubicBezTo>
                    <a:lnTo>
                      <a:pt x="1764" y="2773"/>
                    </a:lnTo>
                    <a:cubicBezTo>
                      <a:pt x="1953" y="2773"/>
                      <a:pt x="2100" y="2689"/>
                      <a:pt x="2184" y="2521"/>
                    </a:cubicBezTo>
                    <a:lnTo>
                      <a:pt x="2835" y="1408"/>
                    </a:lnTo>
                    <a:cubicBezTo>
                      <a:pt x="2919" y="1261"/>
                      <a:pt x="2919" y="1072"/>
                      <a:pt x="2835" y="925"/>
                    </a:cubicBezTo>
                    <a:lnTo>
                      <a:pt x="2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4"/>
              <p:cNvSpPr/>
              <p:nvPr/>
            </p:nvSpPr>
            <p:spPr>
              <a:xfrm>
                <a:off x="4888950" y="3122625"/>
                <a:ext cx="89800" cy="79825"/>
              </a:xfrm>
              <a:custGeom>
                <a:avLst/>
                <a:gdLst/>
                <a:ahLst/>
                <a:cxnLst/>
                <a:rect l="l" t="t" r="r" b="b"/>
                <a:pathLst>
                  <a:path w="3592" h="3193" extrusionOk="0">
                    <a:moveTo>
                      <a:pt x="1156" y="0"/>
                    </a:moveTo>
                    <a:cubicBezTo>
                      <a:pt x="967" y="0"/>
                      <a:pt x="799" y="84"/>
                      <a:pt x="736" y="252"/>
                    </a:cubicBezTo>
                    <a:lnTo>
                      <a:pt x="64" y="1366"/>
                    </a:lnTo>
                    <a:cubicBezTo>
                      <a:pt x="1" y="1513"/>
                      <a:pt x="1" y="1681"/>
                      <a:pt x="64" y="1849"/>
                    </a:cubicBezTo>
                    <a:lnTo>
                      <a:pt x="673" y="2899"/>
                    </a:lnTo>
                    <a:lnTo>
                      <a:pt x="694" y="2941"/>
                    </a:lnTo>
                    <a:cubicBezTo>
                      <a:pt x="799" y="3088"/>
                      <a:pt x="967" y="3193"/>
                      <a:pt x="1114" y="3193"/>
                    </a:cubicBezTo>
                    <a:lnTo>
                      <a:pt x="2437" y="3193"/>
                    </a:lnTo>
                    <a:cubicBezTo>
                      <a:pt x="2626" y="3193"/>
                      <a:pt x="2773" y="3109"/>
                      <a:pt x="2857" y="2941"/>
                    </a:cubicBezTo>
                    <a:lnTo>
                      <a:pt x="3508" y="1828"/>
                    </a:lnTo>
                    <a:cubicBezTo>
                      <a:pt x="3592" y="1681"/>
                      <a:pt x="3592" y="1492"/>
                      <a:pt x="3529"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4"/>
              <p:cNvSpPr/>
              <p:nvPr/>
            </p:nvSpPr>
            <p:spPr>
              <a:xfrm>
                <a:off x="49299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4"/>
              <p:cNvSpPr/>
              <p:nvPr/>
            </p:nvSpPr>
            <p:spPr>
              <a:xfrm>
                <a:off x="4895250" y="3128525"/>
                <a:ext cx="24175" cy="67100"/>
              </a:xfrm>
              <a:custGeom>
                <a:avLst/>
                <a:gdLst/>
                <a:ahLst/>
                <a:cxnLst/>
                <a:rect l="l" t="t" r="r" b="b"/>
                <a:pathLst>
                  <a:path w="967" h="2684" extrusionOk="0">
                    <a:moveTo>
                      <a:pt x="780" y="1"/>
                    </a:moveTo>
                    <a:cubicBezTo>
                      <a:pt x="736" y="1"/>
                      <a:pt x="690" y="29"/>
                      <a:pt x="652" y="79"/>
                    </a:cubicBezTo>
                    <a:lnTo>
                      <a:pt x="64" y="1214"/>
                    </a:lnTo>
                    <a:cubicBezTo>
                      <a:pt x="1" y="1319"/>
                      <a:pt x="1" y="1424"/>
                      <a:pt x="64" y="1529"/>
                    </a:cubicBezTo>
                    <a:lnTo>
                      <a:pt x="652" y="2600"/>
                    </a:lnTo>
                    <a:cubicBezTo>
                      <a:pt x="694" y="2663"/>
                      <a:pt x="736" y="2684"/>
                      <a:pt x="799" y="2684"/>
                    </a:cubicBezTo>
                    <a:cubicBezTo>
                      <a:pt x="820" y="2684"/>
                      <a:pt x="841" y="2684"/>
                      <a:pt x="862" y="2663"/>
                    </a:cubicBezTo>
                    <a:cubicBezTo>
                      <a:pt x="946" y="2642"/>
                      <a:pt x="967" y="2537"/>
                      <a:pt x="925" y="2453"/>
                    </a:cubicBezTo>
                    <a:lnTo>
                      <a:pt x="379" y="1445"/>
                    </a:lnTo>
                    <a:cubicBezTo>
                      <a:pt x="337" y="1403"/>
                      <a:pt x="337" y="1340"/>
                      <a:pt x="379" y="1298"/>
                    </a:cubicBezTo>
                    <a:lnTo>
                      <a:pt x="925" y="247"/>
                    </a:lnTo>
                    <a:cubicBezTo>
                      <a:pt x="967" y="163"/>
                      <a:pt x="946" y="79"/>
                      <a:pt x="862" y="37"/>
                    </a:cubicBezTo>
                    <a:cubicBezTo>
                      <a:pt x="837" y="13"/>
                      <a:pt x="809" y="1"/>
                      <a:pt x="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4"/>
              <p:cNvSpPr/>
              <p:nvPr/>
            </p:nvSpPr>
            <p:spPr>
              <a:xfrm>
                <a:off x="5021800" y="3122625"/>
                <a:ext cx="90325" cy="79825"/>
              </a:xfrm>
              <a:custGeom>
                <a:avLst/>
                <a:gdLst/>
                <a:ahLst/>
                <a:cxnLst/>
                <a:rect l="l" t="t" r="r" b="b"/>
                <a:pathLst>
                  <a:path w="3613" h="3193" extrusionOk="0">
                    <a:moveTo>
                      <a:pt x="1155" y="0"/>
                    </a:moveTo>
                    <a:cubicBezTo>
                      <a:pt x="966" y="0"/>
                      <a:pt x="819" y="84"/>
                      <a:pt x="735" y="252"/>
                    </a:cubicBezTo>
                    <a:lnTo>
                      <a:pt x="84" y="1366"/>
                    </a:lnTo>
                    <a:cubicBezTo>
                      <a:pt x="0" y="1513"/>
                      <a:pt x="0" y="1681"/>
                      <a:pt x="84" y="1849"/>
                    </a:cubicBezTo>
                    <a:lnTo>
                      <a:pt x="693" y="2899"/>
                    </a:lnTo>
                    <a:lnTo>
                      <a:pt x="714" y="2941"/>
                    </a:lnTo>
                    <a:cubicBezTo>
                      <a:pt x="819" y="3088"/>
                      <a:pt x="966" y="3193"/>
                      <a:pt x="1134" y="3193"/>
                    </a:cubicBezTo>
                    <a:lnTo>
                      <a:pt x="2457" y="3193"/>
                    </a:lnTo>
                    <a:cubicBezTo>
                      <a:pt x="2625" y="3193"/>
                      <a:pt x="2793" y="3109"/>
                      <a:pt x="2877" y="2941"/>
                    </a:cubicBezTo>
                    <a:lnTo>
                      <a:pt x="3528" y="1828"/>
                    </a:lnTo>
                    <a:cubicBezTo>
                      <a:pt x="3612" y="1681"/>
                      <a:pt x="3612" y="1492"/>
                      <a:pt x="3549" y="1345"/>
                    </a:cubicBezTo>
                    <a:lnTo>
                      <a:pt x="3003" y="420"/>
                    </a:lnTo>
                    <a:lnTo>
                      <a:pt x="2898" y="252"/>
                    </a:lnTo>
                    <a:cubicBezTo>
                      <a:pt x="2793" y="84"/>
                      <a:pt x="2625" y="0"/>
                      <a:pt x="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4"/>
              <p:cNvSpPr/>
              <p:nvPr/>
            </p:nvSpPr>
            <p:spPr>
              <a:xfrm>
                <a:off x="50627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4"/>
              <p:cNvSpPr/>
              <p:nvPr/>
            </p:nvSpPr>
            <p:spPr>
              <a:xfrm>
                <a:off x="5028625" y="3128525"/>
                <a:ext cx="24175" cy="67100"/>
              </a:xfrm>
              <a:custGeom>
                <a:avLst/>
                <a:gdLst/>
                <a:ahLst/>
                <a:cxnLst/>
                <a:rect l="l" t="t" r="r" b="b"/>
                <a:pathLst>
                  <a:path w="967" h="2684" extrusionOk="0">
                    <a:moveTo>
                      <a:pt x="770" y="1"/>
                    </a:moveTo>
                    <a:cubicBezTo>
                      <a:pt x="727" y="1"/>
                      <a:pt x="689" y="29"/>
                      <a:pt x="651" y="79"/>
                    </a:cubicBezTo>
                    <a:lnTo>
                      <a:pt x="42" y="1214"/>
                    </a:lnTo>
                    <a:cubicBezTo>
                      <a:pt x="0" y="1319"/>
                      <a:pt x="0" y="1424"/>
                      <a:pt x="42" y="1529"/>
                    </a:cubicBezTo>
                    <a:lnTo>
                      <a:pt x="651" y="2600"/>
                    </a:lnTo>
                    <a:cubicBezTo>
                      <a:pt x="672" y="2663"/>
                      <a:pt x="735" y="2684"/>
                      <a:pt x="777" y="2684"/>
                    </a:cubicBezTo>
                    <a:cubicBezTo>
                      <a:pt x="819" y="2684"/>
                      <a:pt x="840" y="2684"/>
                      <a:pt x="861" y="2663"/>
                    </a:cubicBezTo>
                    <a:cubicBezTo>
                      <a:pt x="945" y="2642"/>
                      <a:pt x="966" y="2537"/>
                      <a:pt x="924" y="2453"/>
                    </a:cubicBezTo>
                    <a:lnTo>
                      <a:pt x="357" y="1445"/>
                    </a:lnTo>
                    <a:cubicBezTo>
                      <a:pt x="336" y="1403"/>
                      <a:pt x="336" y="1340"/>
                      <a:pt x="357" y="1298"/>
                    </a:cubicBezTo>
                    <a:lnTo>
                      <a:pt x="924" y="247"/>
                    </a:lnTo>
                    <a:cubicBezTo>
                      <a:pt x="966" y="163"/>
                      <a:pt x="945" y="79"/>
                      <a:pt x="861" y="37"/>
                    </a:cubicBezTo>
                    <a:cubicBezTo>
                      <a:pt x="828" y="13"/>
                      <a:pt x="798"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4"/>
              <p:cNvSpPr/>
              <p:nvPr/>
            </p:nvSpPr>
            <p:spPr>
              <a:xfrm>
                <a:off x="5154625" y="3122625"/>
                <a:ext cx="90325" cy="79825"/>
              </a:xfrm>
              <a:custGeom>
                <a:avLst/>
                <a:gdLst/>
                <a:ahLst/>
                <a:cxnLst/>
                <a:rect l="l" t="t" r="r" b="b"/>
                <a:pathLst>
                  <a:path w="3613" h="3193" extrusionOk="0">
                    <a:moveTo>
                      <a:pt x="1156" y="0"/>
                    </a:moveTo>
                    <a:cubicBezTo>
                      <a:pt x="967" y="0"/>
                      <a:pt x="820" y="84"/>
                      <a:pt x="736" y="252"/>
                    </a:cubicBezTo>
                    <a:lnTo>
                      <a:pt x="85" y="1366"/>
                    </a:lnTo>
                    <a:cubicBezTo>
                      <a:pt x="1" y="1513"/>
                      <a:pt x="1" y="1681"/>
                      <a:pt x="85" y="1849"/>
                    </a:cubicBezTo>
                    <a:lnTo>
                      <a:pt x="673" y="2899"/>
                    </a:lnTo>
                    <a:lnTo>
                      <a:pt x="715" y="2941"/>
                    </a:lnTo>
                    <a:cubicBezTo>
                      <a:pt x="820" y="3088"/>
                      <a:pt x="967" y="3193"/>
                      <a:pt x="1135" y="3193"/>
                    </a:cubicBezTo>
                    <a:lnTo>
                      <a:pt x="2437" y="3193"/>
                    </a:lnTo>
                    <a:cubicBezTo>
                      <a:pt x="2626" y="3193"/>
                      <a:pt x="2773" y="3109"/>
                      <a:pt x="2857" y="2941"/>
                    </a:cubicBezTo>
                    <a:lnTo>
                      <a:pt x="3508" y="1828"/>
                    </a:lnTo>
                    <a:cubicBezTo>
                      <a:pt x="3613" y="1681"/>
                      <a:pt x="3613" y="1492"/>
                      <a:pt x="3550"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4"/>
              <p:cNvSpPr/>
              <p:nvPr/>
            </p:nvSpPr>
            <p:spPr>
              <a:xfrm>
                <a:off x="51961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4"/>
              <p:cNvSpPr/>
              <p:nvPr/>
            </p:nvSpPr>
            <p:spPr>
              <a:xfrm>
                <a:off x="5161975" y="3128525"/>
                <a:ext cx="24175" cy="67100"/>
              </a:xfrm>
              <a:custGeom>
                <a:avLst/>
                <a:gdLst/>
                <a:ahLst/>
                <a:cxnLst/>
                <a:rect l="l" t="t" r="r" b="b"/>
                <a:pathLst>
                  <a:path w="967" h="2684" extrusionOk="0">
                    <a:moveTo>
                      <a:pt x="765" y="1"/>
                    </a:moveTo>
                    <a:cubicBezTo>
                      <a:pt x="718" y="1"/>
                      <a:pt x="677" y="29"/>
                      <a:pt x="652" y="79"/>
                    </a:cubicBezTo>
                    <a:lnTo>
                      <a:pt x="43" y="1214"/>
                    </a:lnTo>
                    <a:cubicBezTo>
                      <a:pt x="1" y="1319"/>
                      <a:pt x="1" y="1424"/>
                      <a:pt x="43" y="1529"/>
                    </a:cubicBezTo>
                    <a:lnTo>
                      <a:pt x="652" y="2600"/>
                    </a:lnTo>
                    <a:cubicBezTo>
                      <a:pt x="673" y="2663"/>
                      <a:pt x="736" y="2684"/>
                      <a:pt x="778" y="2684"/>
                    </a:cubicBezTo>
                    <a:cubicBezTo>
                      <a:pt x="799" y="2684"/>
                      <a:pt x="841" y="2684"/>
                      <a:pt x="862" y="2663"/>
                    </a:cubicBezTo>
                    <a:cubicBezTo>
                      <a:pt x="946" y="2642"/>
                      <a:pt x="967" y="2537"/>
                      <a:pt x="904" y="2453"/>
                    </a:cubicBezTo>
                    <a:lnTo>
                      <a:pt x="358" y="1445"/>
                    </a:lnTo>
                    <a:cubicBezTo>
                      <a:pt x="337" y="1403"/>
                      <a:pt x="337" y="1340"/>
                      <a:pt x="358" y="1298"/>
                    </a:cubicBezTo>
                    <a:lnTo>
                      <a:pt x="904" y="247"/>
                    </a:lnTo>
                    <a:cubicBezTo>
                      <a:pt x="967" y="163"/>
                      <a:pt x="946" y="79"/>
                      <a:pt x="862" y="37"/>
                    </a:cubicBezTo>
                    <a:cubicBezTo>
                      <a:pt x="828" y="13"/>
                      <a:pt x="795"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4"/>
              <p:cNvSpPr/>
              <p:nvPr/>
            </p:nvSpPr>
            <p:spPr>
              <a:xfrm>
                <a:off x="4755600" y="3286425"/>
                <a:ext cx="89800" cy="79325"/>
              </a:xfrm>
              <a:custGeom>
                <a:avLst/>
                <a:gdLst/>
                <a:ahLst/>
                <a:cxnLst/>
                <a:rect l="l" t="t" r="r" b="b"/>
                <a:pathLst>
                  <a:path w="3592" h="3173" extrusionOk="0">
                    <a:moveTo>
                      <a:pt x="1155" y="1"/>
                    </a:moveTo>
                    <a:cubicBezTo>
                      <a:pt x="966" y="1"/>
                      <a:pt x="819" y="64"/>
                      <a:pt x="735" y="232"/>
                    </a:cubicBezTo>
                    <a:lnTo>
                      <a:pt x="84" y="1366"/>
                    </a:lnTo>
                    <a:cubicBezTo>
                      <a:pt x="0" y="1492"/>
                      <a:pt x="0" y="1681"/>
                      <a:pt x="84" y="1828"/>
                    </a:cubicBezTo>
                    <a:lnTo>
                      <a:pt x="672" y="2878"/>
                    </a:lnTo>
                    <a:lnTo>
                      <a:pt x="714" y="2941"/>
                    </a:lnTo>
                    <a:cubicBezTo>
                      <a:pt x="819" y="3067"/>
                      <a:pt x="966" y="3172"/>
                      <a:pt x="1134" y="3172"/>
                    </a:cubicBezTo>
                    <a:lnTo>
                      <a:pt x="2436" y="3172"/>
                    </a:lnTo>
                    <a:cubicBezTo>
                      <a:pt x="2625" y="3172"/>
                      <a:pt x="2772" y="3088"/>
                      <a:pt x="2856" y="2941"/>
                    </a:cubicBezTo>
                    <a:lnTo>
                      <a:pt x="3507" y="1807"/>
                    </a:lnTo>
                    <a:cubicBezTo>
                      <a:pt x="3591" y="1639"/>
                      <a:pt x="3591" y="1471"/>
                      <a:pt x="3549" y="1324"/>
                    </a:cubicBezTo>
                    <a:lnTo>
                      <a:pt x="2982" y="421"/>
                    </a:lnTo>
                    <a:lnTo>
                      <a:pt x="2877" y="232"/>
                    </a:lnTo>
                    <a:cubicBezTo>
                      <a:pt x="2772" y="64"/>
                      <a:pt x="2625" y="1"/>
                      <a:pt x="2457" y="1"/>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4"/>
              <p:cNvSpPr/>
              <p:nvPr/>
            </p:nvSpPr>
            <p:spPr>
              <a:xfrm>
                <a:off x="47965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4"/>
              <p:cNvSpPr/>
              <p:nvPr/>
            </p:nvSpPr>
            <p:spPr>
              <a:xfrm>
                <a:off x="4762950" y="3291300"/>
                <a:ext cx="24175" cy="67100"/>
              </a:xfrm>
              <a:custGeom>
                <a:avLst/>
                <a:gdLst/>
                <a:ahLst/>
                <a:cxnLst/>
                <a:rect l="l" t="t" r="r" b="b"/>
                <a:pathLst>
                  <a:path w="967" h="2684" extrusionOk="0">
                    <a:moveTo>
                      <a:pt x="764" y="0"/>
                    </a:moveTo>
                    <a:cubicBezTo>
                      <a:pt x="718" y="0"/>
                      <a:pt x="677" y="28"/>
                      <a:pt x="651" y="79"/>
                    </a:cubicBezTo>
                    <a:lnTo>
                      <a:pt x="42" y="1213"/>
                    </a:lnTo>
                    <a:cubicBezTo>
                      <a:pt x="0" y="1318"/>
                      <a:pt x="0" y="1423"/>
                      <a:pt x="42" y="1528"/>
                    </a:cubicBezTo>
                    <a:lnTo>
                      <a:pt x="651" y="2599"/>
                    </a:lnTo>
                    <a:cubicBezTo>
                      <a:pt x="672" y="2662"/>
                      <a:pt x="735" y="2683"/>
                      <a:pt x="777" y="2683"/>
                    </a:cubicBezTo>
                    <a:cubicBezTo>
                      <a:pt x="798" y="2683"/>
                      <a:pt x="840" y="2683"/>
                      <a:pt x="861" y="2662"/>
                    </a:cubicBezTo>
                    <a:cubicBezTo>
                      <a:pt x="945" y="2641"/>
                      <a:pt x="966" y="2536"/>
                      <a:pt x="903" y="2452"/>
                    </a:cubicBezTo>
                    <a:lnTo>
                      <a:pt x="357" y="1444"/>
                    </a:lnTo>
                    <a:cubicBezTo>
                      <a:pt x="336" y="1402"/>
                      <a:pt x="336" y="1339"/>
                      <a:pt x="357" y="1297"/>
                    </a:cubicBezTo>
                    <a:lnTo>
                      <a:pt x="903" y="247"/>
                    </a:lnTo>
                    <a:cubicBezTo>
                      <a:pt x="966" y="163"/>
                      <a:pt x="924" y="79"/>
                      <a:pt x="861" y="37"/>
                    </a:cubicBezTo>
                    <a:cubicBezTo>
                      <a:pt x="828" y="12"/>
                      <a:pt x="795"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4"/>
              <p:cNvSpPr/>
              <p:nvPr/>
            </p:nvSpPr>
            <p:spPr>
              <a:xfrm>
                <a:off x="4772400" y="3296925"/>
                <a:ext cx="73000" cy="68825"/>
              </a:xfrm>
              <a:custGeom>
                <a:avLst/>
                <a:gdLst/>
                <a:ahLst/>
                <a:cxnLst/>
                <a:rect l="l" t="t" r="r" b="b"/>
                <a:pathLst>
                  <a:path w="2920" h="2753" extrusionOk="0">
                    <a:moveTo>
                      <a:pt x="2289" y="1"/>
                    </a:moveTo>
                    <a:cubicBezTo>
                      <a:pt x="2037" y="379"/>
                      <a:pt x="1680" y="862"/>
                      <a:pt x="1260" y="1303"/>
                    </a:cubicBezTo>
                    <a:cubicBezTo>
                      <a:pt x="1155" y="1408"/>
                      <a:pt x="1050" y="1534"/>
                      <a:pt x="945" y="1639"/>
                    </a:cubicBezTo>
                    <a:cubicBezTo>
                      <a:pt x="798" y="1807"/>
                      <a:pt x="630" y="1954"/>
                      <a:pt x="462" y="2122"/>
                    </a:cubicBezTo>
                    <a:cubicBezTo>
                      <a:pt x="378" y="2206"/>
                      <a:pt x="273" y="2248"/>
                      <a:pt x="189" y="2332"/>
                    </a:cubicBezTo>
                    <a:cubicBezTo>
                      <a:pt x="147" y="2374"/>
                      <a:pt x="63" y="2416"/>
                      <a:pt x="0" y="2458"/>
                    </a:cubicBezTo>
                    <a:lnTo>
                      <a:pt x="42" y="2521"/>
                    </a:lnTo>
                    <a:cubicBezTo>
                      <a:pt x="147" y="2647"/>
                      <a:pt x="294" y="2752"/>
                      <a:pt x="462" y="2752"/>
                    </a:cubicBezTo>
                    <a:lnTo>
                      <a:pt x="1764" y="2752"/>
                    </a:lnTo>
                    <a:cubicBezTo>
                      <a:pt x="1953" y="2752"/>
                      <a:pt x="2100" y="2668"/>
                      <a:pt x="2184" y="2521"/>
                    </a:cubicBezTo>
                    <a:lnTo>
                      <a:pt x="2835" y="1387"/>
                    </a:lnTo>
                    <a:cubicBezTo>
                      <a:pt x="2919" y="1219"/>
                      <a:pt x="2919" y="1051"/>
                      <a:pt x="2835" y="904"/>
                    </a:cubicBezTo>
                    <a:lnTo>
                      <a:pt x="22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4"/>
              <p:cNvSpPr/>
              <p:nvPr/>
            </p:nvSpPr>
            <p:spPr>
              <a:xfrm>
                <a:off x="4888950" y="3286425"/>
                <a:ext cx="89800" cy="79325"/>
              </a:xfrm>
              <a:custGeom>
                <a:avLst/>
                <a:gdLst/>
                <a:ahLst/>
                <a:cxnLst/>
                <a:rect l="l" t="t" r="r" b="b"/>
                <a:pathLst>
                  <a:path w="3592" h="3173" extrusionOk="0">
                    <a:moveTo>
                      <a:pt x="1156" y="1"/>
                    </a:moveTo>
                    <a:cubicBezTo>
                      <a:pt x="967" y="1"/>
                      <a:pt x="799" y="64"/>
                      <a:pt x="736" y="232"/>
                    </a:cubicBezTo>
                    <a:lnTo>
                      <a:pt x="64" y="1366"/>
                    </a:lnTo>
                    <a:cubicBezTo>
                      <a:pt x="1" y="1492"/>
                      <a:pt x="1" y="1681"/>
                      <a:pt x="64" y="1828"/>
                    </a:cubicBezTo>
                    <a:lnTo>
                      <a:pt x="673" y="2878"/>
                    </a:lnTo>
                    <a:lnTo>
                      <a:pt x="694" y="2941"/>
                    </a:lnTo>
                    <a:cubicBezTo>
                      <a:pt x="799" y="3067"/>
                      <a:pt x="967" y="3172"/>
                      <a:pt x="1114" y="3172"/>
                    </a:cubicBezTo>
                    <a:lnTo>
                      <a:pt x="2437" y="3172"/>
                    </a:lnTo>
                    <a:cubicBezTo>
                      <a:pt x="2626" y="3172"/>
                      <a:pt x="2773" y="3088"/>
                      <a:pt x="2857" y="2941"/>
                    </a:cubicBezTo>
                    <a:lnTo>
                      <a:pt x="3508" y="1807"/>
                    </a:lnTo>
                    <a:cubicBezTo>
                      <a:pt x="3592" y="1639"/>
                      <a:pt x="3592" y="1471"/>
                      <a:pt x="3529"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4"/>
              <p:cNvSpPr/>
              <p:nvPr/>
            </p:nvSpPr>
            <p:spPr>
              <a:xfrm>
                <a:off x="49299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4"/>
              <p:cNvSpPr/>
              <p:nvPr/>
            </p:nvSpPr>
            <p:spPr>
              <a:xfrm>
                <a:off x="4895250" y="3291300"/>
                <a:ext cx="24175" cy="67100"/>
              </a:xfrm>
              <a:custGeom>
                <a:avLst/>
                <a:gdLst/>
                <a:ahLst/>
                <a:cxnLst/>
                <a:rect l="l" t="t" r="r" b="b"/>
                <a:pathLst>
                  <a:path w="967" h="2684" extrusionOk="0">
                    <a:moveTo>
                      <a:pt x="780" y="0"/>
                    </a:moveTo>
                    <a:cubicBezTo>
                      <a:pt x="736" y="0"/>
                      <a:pt x="690" y="28"/>
                      <a:pt x="652" y="79"/>
                    </a:cubicBezTo>
                    <a:lnTo>
                      <a:pt x="64" y="1213"/>
                    </a:lnTo>
                    <a:cubicBezTo>
                      <a:pt x="1" y="1318"/>
                      <a:pt x="1" y="1423"/>
                      <a:pt x="64" y="1528"/>
                    </a:cubicBezTo>
                    <a:lnTo>
                      <a:pt x="652" y="2599"/>
                    </a:lnTo>
                    <a:cubicBezTo>
                      <a:pt x="694" y="2662"/>
                      <a:pt x="736" y="2683"/>
                      <a:pt x="799" y="2683"/>
                    </a:cubicBezTo>
                    <a:cubicBezTo>
                      <a:pt x="820" y="2683"/>
                      <a:pt x="841" y="2683"/>
                      <a:pt x="862" y="2662"/>
                    </a:cubicBezTo>
                    <a:cubicBezTo>
                      <a:pt x="946" y="2641"/>
                      <a:pt x="967" y="2536"/>
                      <a:pt x="925" y="2452"/>
                    </a:cubicBezTo>
                    <a:lnTo>
                      <a:pt x="379" y="1444"/>
                    </a:lnTo>
                    <a:cubicBezTo>
                      <a:pt x="337" y="1402"/>
                      <a:pt x="337" y="1339"/>
                      <a:pt x="379" y="1297"/>
                    </a:cubicBezTo>
                    <a:lnTo>
                      <a:pt x="925" y="247"/>
                    </a:lnTo>
                    <a:cubicBezTo>
                      <a:pt x="967" y="163"/>
                      <a:pt x="946" y="79"/>
                      <a:pt x="862" y="37"/>
                    </a:cubicBezTo>
                    <a:cubicBezTo>
                      <a:pt x="837" y="12"/>
                      <a:pt x="809" y="0"/>
                      <a:pt x="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4"/>
              <p:cNvSpPr/>
              <p:nvPr/>
            </p:nvSpPr>
            <p:spPr>
              <a:xfrm>
                <a:off x="5021800" y="3286425"/>
                <a:ext cx="90325" cy="79325"/>
              </a:xfrm>
              <a:custGeom>
                <a:avLst/>
                <a:gdLst/>
                <a:ahLst/>
                <a:cxnLst/>
                <a:rect l="l" t="t" r="r" b="b"/>
                <a:pathLst>
                  <a:path w="3613" h="3173" extrusionOk="0">
                    <a:moveTo>
                      <a:pt x="1155" y="1"/>
                    </a:moveTo>
                    <a:cubicBezTo>
                      <a:pt x="966" y="1"/>
                      <a:pt x="819" y="64"/>
                      <a:pt x="735" y="232"/>
                    </a:cubicBezTo>
                    <a:lnTo>
                      <a:pt x="84" y="1366"/>
                    </a:lnTo>
                    <a:cubicBezTo>
                      <a:pt x="0" y="1492"/>
                      <a:pt x="0" y="1681"/>
                      <a:pt x="84" y="1828"/>
                    </a:cubicBezTo>
                    <a:lnTo>
                      <a:pt x="693" y="2878"/>
                    </a:lnTo>
                    <a:lnTo>
                      <a:pt x="714" y="2941"/>
                    </a:lnTo>
                    <a:cubicBezTo>
                      <a:pt x="819" y="3067"/>
                      <a:pt x="966" y="3172"/>
                      <a:pt x="1134" y="3172"/>
                    </a:cubicBezTo>
                    <a:lnTo>
                      <a:pt x="2457" y="3172"/>
                    </a:lnTo>
                    <a:cubicBezTo>
                      <a:pt x="2625" y="3172"/>
                      <a:pt x="2793" y="3088"/>
                      <a:pt x="2877" y="2941"/>
                    </a:cubicBezTo>
                    <a:lnTo>
                      <a:pt x="3528" y="1807"/>
                    </a:lnTo>
                    <a:cubicBezTo>
                      <a:pt x="3612" y="1639"/>
                      <a:pt x="3612" y="1471"/>
                      <a:pt x="3549" y="1324"/>
                    </a:cubicBezTo>
                    <a:lnTo>
                      <a:pt x="3003" y="421"/>
                    </a:lnTo>
                    <a:lnTo>
                      <a:pt x="2898" y="232"/>
                    </a:lnTo>
                    <a:cubicBezTo>
                      <a:pt x="2793" y="64"/>
                      <a:pt x="2625" y="1"/>
                      <a:pt x="2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4"/>
              <p:cNvSpPr/>
              <p:nvPr/>
            </p:nvSpPr>
            <p:spPr>
              <a:xfrm>
                <a:off x="50627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4"/>
              <p:cNvSpPr/>
              <p:nvPr/>
            </p:nvSpPr>
            <p:spPr>
              <a:xfrm>
                <a:off x="5028625" y="3291300"/>
                <a:ext cx="24175" cy="67100"/>
              </a:xfrm>
              <a:custGeom>
                <a:avLst/>
                <a:gdLst/>
                <a:ahLst/>
                <a:cxnLst/>
                <a:rect l="l" t="t" r="r" b="b"/>
                <a:pathLst>
                  <a:path w="967" h="2684" extrusionOk="0">
                    <a:moveTo>
                      <a:pt x="770" y="0"/>
                    </a:moveTo>
                    <a:cubicBezTo>
                      <a:pt x="727" y="0"/>
                      <a:pt x="689" y="28"/>
                      <a:pt x="651" y="79"/>
                    </a:cubicBezTo>
                    <a:lnTo>
                      <a:pt x="42" y="1213"/>
                    </a:lnTo>
                    <a:cubicBezTo>
                      <a:pt x="0" y="1318"/>
                      <a:pt x="0" y="1423"/>
                      <a:pt x="42" y="1528"/>
                    </a:cubicBezTo>
                    <a:lnTo>
                      <a:pt x="651" y="2599"/>
                    </a:lnTo>
                    <a:cubicBezTo>
                      <a:pt x="672" y="2662"/>
                      <a:pt x="735" y="2683"/>
                      <a:pt x="777" y="2683"/>
                    </a:cubicBezTo>
                    <a:cubicBezTo>
                      <a:pt x="819" y="2683"/>
                      <a:pt x="840" y="2683"/>
                      <a:pt x="861" y="2662"/>
                    </a:cubicBezTo>
                    <a:cubicBezTo>
                      <a:pt x="945" y="2641"/>
                      <a:pt x="966" y="2536"/>
                      <a:pt x="924" y="2452"/>
                    </a:cubicBezTo>
                    <a:lnTo>
                      <a:pt x="357" y="1444"/>
                    </a:lnTo>
                    <a:cubicBezTo>
                      <a:pt x="336" y="1402"/>
                      <a:pt x="336" y="1339"/>
                      <a:pt x="357" y="1297"/>
                    </a:cubicBezTo>
                    <a:lnTo>
                      <a:pt x="924" y="247"/>
                    </a:lnTo>
                    <a:cubicBezTo>
                      <a:pt x="966" y="163"/>
                      <a:pt x="945" y="79"/>
                      <a:pt x="861" y="37"/>
                    </a:cubicBezTo>
                    <a:cubicBezTo>
                      <a:pt x="828" y="12"/>
                      <a:pt x="798" y="0"/>
                      <a:pt x="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4"/>
              <p:cNvSpPr/>
              <p:nvPr/>
            </p:nvSpPr>
            <p:spPr>
              <a:xfrm>
                <a:off x="5154625" y="3286425"/>
                <a:ext cx="90325" cy="79325"/>
              </a:xfrm>
              <a:custGeom>
                <a:avLst/>
                <a:gdLst/>
                <a:ahLst/>
                <a:cxnLst/>
                <a:rect l="l" t="t" r="r" b="b"/>
                <a:pathLst>
                  <a:path w="3613" h="3173" extrusionOk="0">
                    <a:moveTo>
                      <a:pt x="1156" y="1"/>
                    </a:moveTo>
                    <a:cubicBezTo>
                      <a:pt x="967" y="1"/>
                      <a:pt x="820" y="64"/>
                      <a:pt x="736" y="232"/>
                    </a:cubicBezTo>
                    <a:lnTo>
                      <a:pt x="85" y="1366"/>
                    </a:lnTo>
                    <a:cubicBezTo>
                      <a:pt x="1" y="1492"/>
                      <a:pt x="1" y="1681"/>
                      <a:pt x="85" y="1828"/>
                    </a:cubicBezTo>
                    <a:lnTo>
                      <a:pt x="673" y="2878"/>
                    </a:lnTo>
                    <a:lnTo>
                      <a:pt x="715" y="2941"/>
                    </a:lnTo>
                    <a:cubicBezTo>
                      <a:pt x="820" y="3067"/>
                      <a:pt x="967" y="3172"/>
                      <a:pt x="1135" y="3172"/>
                    </a:cubicBezTo>
                    <a:lnTo>
                      <a:pt x="2437" y="3172"/>
                    </a:lnTo>
                    <a:cubicBezTo>
                      <a:pt x="2626" y="3172"/>
                      <a:pt x="2773" y="3088"/>
                      <a:pt x="2857" y="2941"/>
                    </a:cubicBezTo>
                    <a:lnTo>
                      <a:pt x="3508" y="1807"/>
                    </a:lnTo>
                    <a:cubicBezTo>
                      <a:pt x="3613" y="1639"/>
                      <a:pt x="3613" y="1471"/>
                      <a:pt x="3550"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4"/>
              <p:cNvSpPr/>
              <p:nvPr/>
            </p:nvSpPr>
            <p:spPr>
              <a:xfrm>
                <a:off x="51961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4"/>
              <p:cNvSpPr/>
              <p:nvPr/>
            </p:nvSpPr>
            <p:spPr>
              <a:xfrm>
                <a:off x="5161975" y="3291300"/>
                <a:ext cx="24175" cy="67100"/>
              </a:xfrm>
              <a:custGeom>
                <a:avLst/>
                <a:gdLst/>
                <a:ahLst/>
                <a:cxnLst/>
                <a:rect l="l" t="t" r="r" b="b"/>
                <a:pathLst>
                  <a:path w="967" h="2684" extrusionOk="0">
                    <a:moveTo>
                      <a:pt x="765" y="0"/>
                    </a:moveTo>
                    <a:cubicBezTo>
                      <a:pt x="718" y="0"/>
                      <a:pt x="677" y="28"/>
                      <a:pt x="652" y="79"/>
                    </a:cubicBezTo>
                    <a:lnTo>
                      <a:pt x="43" y="1213"/>
                    </a:lnTo>
                    <a:cubicBezTo>
                      <a:pt x="1" y="1318"/>
                      <a:pt x="1" y="1423"/>
                      <a:pt x="43" y="1528"/>
                    </a:cubicBezTo>
                    <a:lnTo>
                      <a:pt x="652" y="2599"/>
                    </a:lnTo>
                    <a:cubicBezTo>
                      <a:pt x="673" y="2662"/>
                      <a:pt x="736" y="2683"/>
                      <a:pt x="778" y="2683"/>
                    </a:cubicBezTo>
                    <a:cubicBezTo>
                      <a:pt x="799" y="2683"/>
                      <a:pt x="841" y="2683"/>
                      <a:pt x="862" y="2662"/>
                    </a:cubicBezTo>
                    <a:cubicBezTo>
                      <a:pt x="946" y="2641"/>
                      <a:pt x="967" y="2536"/>
                      <a:pt x="904" y="2452"/>
                    </a:cubicBezTo>
                    <a:lnTo>
                      <a:pt x="358" y="1444"/>
                    </a:lnTo>
                    <a:cubicBezTo>
                      <a:pt x="337" y="1402"/>
                      <a:pt x="337" y="1339"/>
                      <a:pt x="358" y="1297"/>
                    </a:cubicBezTo>
                    <a:lnTo>
                      <a:pt x="904" y="247"/>
                    </a:lnTo>
                    <a:cubicBezTo>
                      <a:pt x="967" y="163"/>
                      <a:pt x="946" y="79"/>
                      <a:pt x="862" y="37"/>
                    </a:cubicBezTo>
                    <a:cubicBezTo>
                      <a:pt x="828" y="12"/>
                      <a:pt x="795" y="0"/>
                      <a:pt x="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4"/>
              <p:cNvSpPr/>
              <p:nvPr/>
            </p:nvSpPr>
            <p:spPr>
              <a:xfrm>
                <a:off x="4294075" y="3041775"/>
                <a:ext cx="585975" cy="395900"/>
              </a:xfrm>
              <a:custGeom>
                <a:avLst/>
                <a:gdLst/>
                <a:ahLst/>
                <a:cxnLst/>
                <a:rect l="l" t="t" r="r" b="b"/>
                <a:pathLst>
                  <a:path w="23439" h="15836" extrusionOk="0">
                    <a:moveTo>
                      <a:pt x="1" y="0"/>
                    </a:moveTo>
                    <a:lnTo>
                      <a:pt x="1" y="15835"/>
                    </a:lnTo>
                    <a:lnTo>
                      <a:pt x="23439" y="15835"/>
                    </a:lnTo>
                    <a:lnTo>
                      <a:pt x="23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4"/>
              <p:cNvSpPr/>
              <p:nvPr/>
            </p:nvSpPr>
            <p:spPr>
              <a:xfrm>
                <a:off x="4294075" y="3041775"/>
                <a:ext cx="430050" cy="395900"/>
              </a:xfrm>
              <a:custGeom>
                <a:avLst/>
                <a:gdLst/>
                <a:ahLst/>
                <a:cxnLst/>
                <a:rect l="l" t="t" r="r" b="b"/>
                <a:pathLst>
                  <a:path w="17202" h="15836" extrusionOk="0">
                    <a:moveTo>
                      <a:pt x="14303" y="0"/>
                    </a:moveTo>
                    <a:cubicBezTo>
                      <a:pt x="12350" y="3612"/>
                      <a:pt x="7666" y="10984"/>
                      <a:pt x="967" y="14449"/>
                    </a:cubicBezTo>
                    <a:cubicBezTo>
                      <a:pt x="652" y="14638"/>
                      <a:pt x="316" y="14764"/>
                      <a:pt x="1" y="14932"/>
                    </a:cubicBezTo>
                    <a:lnTo>
                      <a:pt x="1" y="15835"/>
                    </a:lnTo>
                    <a:lnTo>
                      <a:pt x="3676" y="15835"/>
                    </a:lnTo>
                    <a:cubicBezTo>
                      <a:pt x="6721" y="13987"/>
                      <a:pt x="9304" y="11467"/>
                      <a:pt x="11363" y="8926"/>
                    </a:cubicBezTo>
                    <a:cubicBezTo>
                      <a:pt x="14366" y="5314"/>
                      <a:pt x="16340" y="1722"/>
                      <a:pt x="17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4"/>
              <p:cNvSpPr/>
              <p:nvPr/>
            </p:nvSpPr>
            <p:spPr>
              <a:xfrm>
                <a:off x="4330300" y="3099000"/>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4"/>
              <p:cNvSpPr/>
              <p:nvPr/>
            </p:nvSpPr>
            <p:spPr>
              <a:xfrm>
                <a:off x="4330300" y="3127875"/>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4"/>
              <p:cNvSpPr/>
              <p:nvPr/>
            </p:nvSpPr>
            <p:spPr>
              <a:xfrm>
                <a:off x="4330300" y="3156750"/>
                <a:ext cx="166475" cy="11050"/>
              </a:xfrm>
              <a:custGeom>
                <a:avLst/>
                <a:gdLst/>
                <a:ahLst/>
                <a:cxnLst/>
                <a:rect l="l" t="t" r="r" b="b"/>
                <a:pathLst>
                  <a:path w="6659" h="442" extrusionOk="0">
                    <a:moveTo>
                      <a:pt x="1" y="1"/>
                    </a:moveTo>
                    <a:lnTo>
                      <a:pt x="1" y="442"/>
                    </a:lnTo>
                    <a:lnTo>
                      <a:pt x="6658" y="442"/>
                    </a:lnTo>
                    <a:lnTo>
                      <a:pt x="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9" name="Google Shape;1319;p34"/>
          <p:cNvGrpSpPr/>
          <p:nvPr/>
        </p:nvGrpSpPr>
        <p:grpSpPr>
          <a:xfrm>
            <a:off x="2573364" y="3737535"/>
            <a:ext cx="798477" cy="796946"/>
            <a:chOff x="7300864" y="642535"/>
            <a:chExt cx="798477" cy="796946"/>
          </a:xfrm>
        </p:grpSpPr>
        <p:sp>
          <p:nvSpPr>
            <p:cNvPr id="1320" name="Google Shape;1320;p34"/>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4"/>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4"/>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34"/>
          <p:cNvGrpSpPr/>
          <p:nvPr/>
        </p:nvGrpSpPr>
        <p:grpSpPr>
          <a:xfrm rot="4051376">
            <a:off x="3250613" y="2587211"/>
            <a:ext cx="798449" cy="796918"/>
            <a:chOff x="7632314" y="2652585"/>
            <a:chExt cx="798477" cy="796946"/>
          </a:xfrm>
        </p:grpSpPr>
        <p:sp>
          <p:nvSpPr>
            <p:cNvPr id="1324" name="Google Shape;1324;p34"/>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4"/>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4"/>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A8233B2-34B1-9B8A-8563-94F421060978}"/>
              </a:ext>
            </a:extLst>
          </p:cNvPr>
          <p:cNvSpPr>
            <a:spLocks noGrp="1"/>
          </p:cNvSpPr>
          <p:nvPr>
            <p:ph type="title"/>
          </p:nvPr>
        </p:nvSpPr>
        <p:spPr>
          <a:xfrm>
            <a:off x="4888985" y="1917766"/>
            <a:ext cx="2657898" cy="704100"/>
          </a:xfrm>
        </p:spPr>
        <p:txBody>
          <a:bodyPr/>
          <a:lstStyle/>
          <a:p>
            <a:r>
              <a:rPr lang="en-US" dirty="0"/>
              <a:t>Streamlit</a:t>
            </a:r>
          </a:p>
        </p:txBody>
      </p:sp>
    </p:spTree>
    <p:extLst>
      <p:ext uri="{BB962C8B-B14F-4D97-AF65-F5344CB8AC3E}">
        <p14:creationId xmlns:p14="http://schemas.microsoft.com/office/powerpoint/2010/main" val="32071453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949331"/>
            <a:ext cx="7844176" cy="3767812"/>
          </a:xfrm>
        </p:spPr>
        <p:txBody>
          <a:bodyPr/>
          <a:lstStyle/>
          <a:p>
            <a:pPr marL="0" marR="0" algn="ctr">
              <a:lnSpc>
                <a:spcPct val="107000"/>
              </a:lnSpc>
              <a:spcBef>
                <a:spcPts val="0"/>
              </a:spcBef>
              <a:spcAft>
                <a:spcPts val="800"/>
              </a:spcAft>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Streamlit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 is an open-source library for building interactive web applications quickly and easily, primarily for data analysis and machine learning projects. It allows you to convert simple Python scripts into elegant web apps without needing deep knowledge of web technologies like HTML or CSS.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Key Features: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Ease of Use</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Write simple Python code to create interactive applications.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Interactivity</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Supports UI elements like buttons, sliders, and input fields for user interaction.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Instant Updates</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Automatically refreshes the app when you change the code.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dirty="0"/>
          </a:p>
        </p:txBody>
      </p:sp>
    </p:spTree>
    <p:extLst>
      <p:ext uri="{BB962C8B-B14F-4D97-AF65-F5344CB8AC3E}">
        <p14:creationId xmlns:p14="http://schemas.microsoft.com/office/powerpoint/2010/main" val="23967727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949331"/>
            <a:ext cx="7844176" cy="3767812"/>
          </a:xfrm>
        </p:spPr>
        <p:txBody>
          <a:bodyPr/>
          <a:lstStyle/>
          <a:p>
            <a:pPr marL="0" marR="0" algn="l">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Libraries used in project :</a:t>
            </a:r>
          </a:p>
          <a:p>
            <a:pPr marL="0" marR="0" algn="l">
              <a:lnSpc>
                <a:spcPct val="107000"/>
              </a:lnSpc>
              <a:spcBef>
                <a:spcPts val="0"/>
              </a:spcBef>
              <a:spcAft>
                <a:spcPts val="800"/>
              </a:spcAft>
              <a:buFont typeface="Wingdings" panose="05000000000000000000" pitchFamily="2" charset="2"/>
              <a:buChar char="q"/>
            </a:pPr>
            <a:r>
              <a:rPr lang="en-US" sz="1800" dirty="0">
                <a:effectLst/>
                <a:latin typeface="Calibri" panose="020F0502020204030204" pitchFamily="34" charset="0"/>
                <a:ea typeface="Calibri" panose="020F0502020204030204" pitchFamily="34" charset="0"/>
                <a:cs typeface="Arial" panose="020B0604020202020204" pitchFamily="34" charset="0"/>
              </a:rPr>
              <a:t>import pandas as pd</a:t>
            </a:r>
          </a:p>
          <a:p>
            <a:pPr marL="0" marR="0" algn="l">
              <a:lnSpc>
                <a:spcPct val="107000"/>
              </a:lnSpc>
              <a:spcBef>
                <a:spcPts val="0"/>
              </a:spcBef>
              <a:spcAft>
                <a:spcPts val="800"/>
              </a:spcAft>
              <a:buFont typeface="Wingdings" panose="05000000000000000000" pitchFamily="2" charset="2"/>
              <a:buChar char="q"/>
            </a:pPr>
            <a:r>
              <a:rPr lang="en-US" sz="1800" dirty="0">
                <a:effectLst/>
                <a:latin typeface="Calibri" panose="020F0502020204030204" pitchFamily="34" charset="0"/>
                <a:ea typeface="Calibri" panose="020F0502020204030204" pitchFamily="34" charset="0"/>
                <a:cs typeface="Arial" panose="020B0604020202020204" pitchFamily="34" charset="0"/>
              </a:rPr>
              <a:t>import numpy as np</a:t>
            </a:r>
          </a:p>
          <a:p>
            <a:pPr marL="0" marR="0" algn="l">
              <a:lnSpc>
                <a:spcPct val="107000"/>
              </a:lnSpc>
              <a:spcBef>
                <a:spcPts val="0"/>
              </a:spcBef>
              <a:spcAft>
                <a:spcPts val="800"/>
              </a:spcAft>
              <a:buFont typeface="Wingdings" panose="05000000000000000000" pitchFamily="2" charset="2"/>
              <a:buChar char="q"/>
            </a:pPr>
            <a:r>
              <a:rPr lang="en-US" sz="1800" dirty="0">
                <a:effectLst/>
                <a:latin typeface="Calibri" panose="020F0502020204030204" pitchFamily="34" charset="0"/>
                <a:ea typeface="Calibri" panose="020F0502020204030204" pitchFamily="34" charset="0"/>
                <a:cs typeface="Arial" panose="020B0604020202020204" pitchFamily="34" charset="0"/>
              </a:rPr>
              <a:t>from sklearn.model_selection import </a:t>
            </a:r>
            <a:r>
              <a:rPr lang="en-US" sz="1800" dirty="0" err="1">
                <a:effectLst/>
                <a:latin typeface="Calibri" panose="020F0502020204030204" pitchFamily="34" charset="0"/>
                <a:ea typeface="Calibri" panose="020F0502020204030204" pitchFamily="34" charset="0"/>
                <a:cs typeface="Arial" panose="020B0604020202020204" pitchFamily="34" charset="0"/>
              </a:rPr>
              <a:t>train_test_split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buFont typeface="Wingdings" panose="05000000000000000000" pitchFamily="2" charset="2"/>
              <a:buChar char="q"/>
            </a:pPr>
            <a:r>
              <a:rPr lang="en-US" sz="1800" dirty="0">
                <a:effectLst/>
                <a:latin typeface="Calibri" panose="020F0502020204030204" pitchFamily="34" charset="0"/>
                <a:ea typeface="Calibri" panose="020F0502020204030204" pitchFamily="34" charset="0"/>
                <a:cs typeface="Arial" panose="020B0604020202020204" pitchFamily="34" charset="0"/>
              </a:rPr>
              <a:t>from </a:t>
            </a:r>
            <a:r>
              <a:rPr lang="en-US" sz="1800" dirty="0" err="1">
                <a:effectLst/>
                <a:latin typeface="Calibri" panose="020F0502020204030204" pitchFamily="34" charset="0"/>
                <a:ea typeface="Calibri" panose="020F0502020204030204" pitchFamily="34" charset="0"/>
                <a:cs typeface="Arial" panose="020B0604020202020204" pitchFamily="34" charset="0"/>
              </a:rPr>
              <a:t>sklearn.ensemble</a:t>
            </a:r>
            <a:r>
              <a:rPr lang="en-US" sz="1800" dirty="0">
                <a:effectLst/>
                <a:latin typeface="Calibri" panose="020F0502020204030204" pitchFamily="34" charset="0"/>
                <a:ea typeface="Calibri" panose="020F0502020204030204" pitchFamily="34" charset="0"/>
                <a:cs typeface="Arial" panose="020B0604020202020204" pitchFamily="34" charset="0"/>
              </a:rPr>
              <a:t> import </a:t>
            </a:r>
            <a:r>
              <a:rPr lang="en-US" sz="1800" dirty="0" err="1">
                <a:effectLst/>
                <a:latin typeface="Calibri" panose="020F0502020204030204" pitchFamily="34" charset="0"/>
                <a:ea typeface="Calibri" panose="020F0502020204030204" pitchFamily="34" charset="0"/>
                <a:cs typeface="Arial" panose="020B0604020202020204" pitchFamily="34" charset="0"/>
              </a:rPr>
              <a:t>RandomForestClassifier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buFont typeface="Wingdings" panose="05000000000000000000" pitchFamily="2" charset="2"/>
              <a:buChar char="q"/>
            </a:pPr>
            <a:r>
              <a:rPr lang="en-US" sz="1800" dirty="0">
                <a:effectLst/>
                <a:latin typeface="Calibri" panose="020F0502020204030204" pitchFamily="34" charset="0"/>
                <a:ea typeface="Calibri" panose="020F0502020204030204" pitchFamily="34" charset="0"/>
                <a:cs typeface="Arial" panose="020B0604020202020204" pitchFamily="34" charset="0"/>
              </a:rPr>
              <a:t>from </a:t>
            </a:r>
            <a:r>
              <a:rPr lang="en-US" sz="1800" dirty="0" err="1">
                <a:effectLst/>
                <a:latin typeface="Calibri" panose="020F0502020204030204" pitchFamily="34" charset="0"/>
                <a:ea typeface="Calibri" panose="020F0502020204030204" pitchFamily="34" charset="0"/>
                <a:cs typeface="Arial" panose="020B0604020202020204" pitchFamily="34" charset="0"/>
              </a:rPr>
              <a:t>sklearn.metrics</a:t>
            </a:r>
            <a:r>
              <a:rPr lang="en-US" sz="1800" dirty="0">
                <a:effectLst/>
                <a:latin typeface="Calibri" panose="020F0502020204030204" pitchFamily="34" charset="0"/>
                <a:ea typeface="Calibri" panose="020F0502020204030204" pitchFamily="34" charset="0"/>
                <a:cs typeface="Arial" panose="020B0604020202020204" pitchFamily="34" charset="0"/>
              </a:rPr>
              <a:t> import </a:t>
            </a:r>
            <a:r>
              <a:rPr lang="en-US" sz="1800" dirty="0" err="1">
                <a:effectLst/>
                <a:latin typeface="Calibri" panose="020F0502020204030204" pitchFamily="34" charset="0"/>
                <a:ea typeface="Calibri" panose="020F0502020204030204" pitchFamily="34" charset="0"/>
                <a:cs typeface="Arial" panose="020B0604020202020204" pitchFamily="34" charset="0"/>
              </a:rPr>
              <a:t>accuracy_score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buFont typeface="Wingdings" panose="05000000000000000000" pitchFamily="2" charset="2"/>
              <a:buChar char="q"/>
            </a:pPr>
            <a:r>
              <a:rPr lang="en-US" sz="1800" dirty="0">
                <a:effectLst/>
                <a:latin typeface="Calibri" panose="020F0502020204030204" pitchFamily="34" charset="0"/>
                <a:ea typeface="Calibri" panose="020F0502020204030204" pitchFamily="34" charset="0"/>
                <a:cs typeface="Arial" panose="020B0604020202020204" pitchFamily="34" charset="0"/>
              </a:rPr>
              <a:t>from </a:t>
            </a:r>
            <a:r>
              <a:rPr lang="en-US" sz="1800" dirty="0" err="1">
                <a:effectLst/>
                <a:latin typeface="Calibri" panose="020F0502020204030204" pitchFamily="34" charset="0"/>
                <a:ea typeface="Calibri" panose="020F0502020204030204" pitchFamily="34" charset="0"/>
                <a:cs typeface="Arial" panose="020B0604020202020204" pitchFamily="34" charset="0"/>
              </a:rPr>
              <a:t>sklearn.preprocessing</a:t>
            </a:r>
            <a:r>
              <a:rPr lang="en-US" sz="1800" dirty="0">
                <a:effectLst/>
                <a:latin typeface="Calibri" panose="020F0502020204030204" pitchFamily="34" charset="0"/>
                <a:ea typeface="Calibri" panose="020F0502020204030204" pitchFamily="34" charset="0"/>
                <a:cs typeface="Arial" panose="020B0604020202020204" pitchFamily="34" charset="0"/>
              </a:rPr>
              <a:t> import </a:t>
            </a:r>
            <a:r>
              <a:rPr lang="en-US" sz="1800" dirty="0" err="1">
                <a:effectLst/>
                <a:latin typeface="Calibri" panose="020F0502020204030204" pitchFamily="34" charset="0"/>
                <a:ea typeface="Calibri" panose="020F0502020204030204" pitchFamily="34" charset="0"/>
                <a:cs typeface="Arial" panose="020B0604020202020204" pitchFamily="34" charset="0"/>
              </a:rPr>
              <a:t>LabelEncoder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buFont typeface="Wingdings" panose="05000000000000000000" pitchFamily="2" charset="2"/>
              <a:buChar char="q"/>
            </a:pPr>
            <a:r>
              <a:rPr lang="en-US" sz="1800" dirty="0">
                <a:effectLst/>
                <a:latin typeface="Calibri" panose="020F0502020204030204" pitchFamily="34" charset="0"/>
                <a:ea typeface="Calibri" panose="020F0502020204030204" pitchFamily="34" charset="0"/>
                <a:cs typeface="Arial" panose="020B0604020202020204" pitchFamily="34" charset="0"/>
              </a:rPr>
              <a:t>from </a:t>
            </a:r>
            <a:r>
              <a:rPr lang="en-US" sz="1800" dirty="0" err="1">
                <a:effectLst/>
                <a:latin typeface="Calibri" panose="020F0502020204030204" pitchFamily="34" charset="0"/>
                <a:ea typeface="Calibri" panose="020F0502020204030204" pitchFamily="34" charset="0"/>
                <a:cs typeface="Arial" panose="020B0604020202020204" pitchFamily="34" charset="0"/>
              </a:rPr>
              <a:t>sklearn.exceptions</a:t>
            </a:r>
            <a:r>
              <a:rPr lang="en-US" sz="1800" dirty="0">
                <a:effectLst/>
                <a:latin typeface="Calibri" panose="020F0502020204030204" pitchFamily="34" charset="0"/>
                <a:ea typeface="Calibri" panose="020F0502020204030204" pitchFamily="34" charset="0"/>
                <a:cs typeface="Arial" panose="020B0604020202020204" pitchFamily="34" charset="0"/>
              </a:rPr>
              <a:t> import </a:t>
            </a:r>
            <a:r>
              <a:rPr lang="en-US" sz="1800" dirty="0" err="1">
                <a:effectLst/>
                <a:latin typeface="Calibri" panose="020F0502020204030204" pitchFamily="34" charset="0"/>
                <a:ea typeface="Calibri" panose="020F0502020204030204" pitchFamily="34" charset="0"/>
                <a:cs typeface="Arial" panose="020B0604020202020204" pitchFamily="34" charset="0"/>
              </a:rPr>
              <a:t>NotFittedError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dirty="0"/>
          </a:p>
        </p:txBody>
      </p:sp>
    </p:spTree>
    <p:extLst>
      <p:ext uri="{BB962C8B-B14F-4D97-AF65-F5344CB8AC3E}">
        <p14:creationId xmlns:p14="http://schemas.microsoft.com/office/powerpoint/2010/main" val="34372522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949331"/>
            <a:ext cx="7844176" cy="3767812"/>
          </a:xfrm>
        </p:spPr>
        <p:txBody>
          <a:bodyPr/>
          <a:lstStyle/>
          <a:p>
            <a:pPr marL="0" marR="0" algn="l">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Arial" panose="020B0604020202020204" pitchFamily="34" charset="0"/>
              </a:rPr>
              <a:t>Funcation</a:t>
            </a:r>
            <a:r>
              <a:rPr lang="en-US" sz="1800" dirty="0">
                <a:effectLst/>
                <a:latin typeface="Calibri" panose="020F0502020204030204" pitchFamily="34" charset="0"/>
                <a:ea typeface="Calibri" panose="020F0502020204030204" pitchFamily="34" charset="0"/>
                <a:cs typeface="Arial" panose="020B0604020202020204" pitchFamily="34" charset="0"/>
              </a:rPr>
              <a:t> used in my project </a:t>
            </a:r>
          </a:p>
          <a:p>
            <a:pPr marL="0" marR="0" algn="l">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1.  </a:t>
            </a:r>
            <a:r>
              <a:rPr lang="en-US" sz="1800" b="1" dirty="0" err="1">
                <a:effectLst/>
                <a:latin typeface="Times New Roman" panose="02020603050405020304" pitchFamily="18" charset="0"/>
                <a:ea typeface="Times New Roman" panose="02020603050405020304" pitchFamily="18" charset="0"/>
                <a:cs typeface="Arial" panose="020B0604020202020204" pitchFamily="34" charset="0"/>
              </a:rPr>
              <a:t>load_data</a:t>
            </a: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(name)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What it does</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Loads a dataset based on what the user selects.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Key Point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Reads a CSV file.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2.  </a:t>
            </a:r>
            <a:r>
              <a:rPr lang="en-US" sz="1800" b="1" dirty="0" err="1">
                <a:effectLst/>
                <a:latin typeface="Times New Roman" panose="02020603050405020304" pitchFamily="18" charset="0"/>
                <a:ea typeface="Times New Roman" panose="02020603050405020304" pitchFamily="18" charset="0"/>
                <a:cs typeface="Arial" panose="020B0604020202020204" pitchFamily="34" charset="0"/>
              </a:rPr>
              <a:t>preprocess_data</a:t>
            </a: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a:t>
            </a:r>
            <a:r>
              <a:rPr lang="en-US" sz="1800" b="1" dirty="0" err="1">
                <a:effectLst/>
                <a:latin typeface="Times New Roman" panose="02020603050405020304" pitchFamily="18" charset="0"/>
                <a:ea typeface="Times New Roman" panose="02020603050405020304" pitchFamily="18" charset="0"/>
                <a:cs typeface="Arial" panose="020B0604020202020204" pitchFamily="34" charset="0"/>
              </a:rPr>
              <a:t>df</a:t>
            </a: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What it does</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Prepares the data for the model.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r>
              <a:rPr lang="en-US" sz="1800" b="1" dirty="0">
                <a:effectLst/>
                <a:latin typeface="Times New Roman" panose="02020603050405020304" pitchFamily="18" charset="0"/>
                <a:ea typeface="Times New Roman" panose="02020603050405020304" pitchFamily="18" charset="0"/>
              </a:rPr>
              <a:t>Key Point</a:t>
            </a:r>
            <a:r>
              <a:rPr lang="en-US" sz="1800" dirty="0">
                <a:effectLst/>
                <a:latin typeface="Times New Roman" panose="02020603050405020304" pitchFamily="18" charset="0"/>
                <a:ea typeface="Times New Roman" panose="02020603050405020304" pitchFamily="18" charset="0"/>
              </a:rPr>
              <a:t>: Cleans the data and converts categories to numbers</a:t>
            </a:r>
            <a:endParaRPr lang="en-US" dirty="0"/>
          </a:p>
        </p:txBody>
      </p:sp>
    </p:spTree>
    <p:extLst>
      <p:ext uri="{BB962C8B-B14F-4D97-AF65-F5344CB8AC3E}">
        <p14:creationId xmlns:p14="http://schemas.microsoft.com/office/powerpoint/2010/main" val="15093510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949331"/>
            <a:ext cx="7844176" cy="3767812"/>
          </a:xfrm>
        </p:spPr>
        <p:txBody>
          <a:bodyPr/>
          <a:lstStyle/>
          <a:p>
            <a:pPr marL="0" marR="0" algn="l">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3. </a:t>
            </a:r>
            <a:r>
              <a:rPr lang="en-US" sz="1800" b="1" dirty="0" err="1">
                <a:effectLst/>
                <a:latin typeface="Times New Roman" panose="02020603050405020304" pitchFamily="18" charset="0"/>
                <a:ea typeface="Times New Roman" panose="02020603050405020304" pitchFamily="18" charset="0"/>
                <a:cs typeface="Arial" panose="020B0604020202020204" pitchFamily="34" charset="0"/>
              </a:rPr>
              <a:t>train_model</a:t>
            </a: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(X, 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What it does</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Trains the machine learning model.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Key Point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Splits data, fits the model, and checks its accuracy.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4. Prediction Block (after user submits)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What it does</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Takes user input and predicts the result.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Key Point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Prepares input data and shows whether the user is "Infected" or "Not Infected."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dirty="0"/>
          </a:p>
        </p:txBody>
      </p:sp>
    </p:spTree>
    <p:extLst>
      <p:ext uri="{BB962C8B-B14F-4D97-AF65-F5344CB8AC3E}">
        <p14:creationId xmlns:p14="http://schemas.microsoft.com/office/powerpoint/2010/main" val="1788326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Streamlit</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DC25590F-379A-8B89-9ED5-DF610C4234E4}"/>
              </a:ext>
            </a:extLst>
          </p:cNvPr>
          <p:cNvPicPr>
            <a:picLocks noChangeAspect="1"/>
          </p:cNvPicPr>
          <p:nvPr/>
        </p:nvPicPr>
        <p:blipFill>
          <a:blip r:embed="rId3"/>
          <a:stretch>
            <a:fillRect/>
          </a:stretch>
        </p:blipFill>
        <p:spPr>
          <a:xfrm>
            <a:off x="1463799" y="1684775"/>
            <a:ext cx="7254370" cy="2946354"/>
          </a:xfrm>
          <a:prstGeom prst="rect">
            <a:avLst/>
          </a:prstGeom>
        </p:spPr>
      </p:pic>
      <p:sp>
        <p:nvSpPr>
          <p:cNvPr id="7" name="Subtitle 3">
            <a:extLst>
              <a:ext uri="{FF2B5EF4-FFF2-40B4-BE49-F238E27FC236}">
                <a16:creationId xmlns:a16="http://schemas.microsoft.com/office/drawing/2014/main" id="{7D2BF6D2-008A-7653-197A-C978DAC16FCC}"/>
              </a:ext>
            </a:extLst>
          </p:cNvPr>
          <p:cNvSpPr txBox="1">
            <a:spLocks/>
          </p:cNvSpPr>
          <p:nvPr/>
        </p:nvSpPr>
        <p:spPr>
          <a:xfrm>
            <a:off x="364331" y="949331"/>
            <a:ext cx="6036469" cy="7194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Josefin Sans"/>
              <a:buNone/>
              <a:defRPr sz="2000" b="1"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9pPr>
          </a:lstStyle>
          <a:p>
            <a:pPr marL="0" algn="l">
              <a:lnSpc>
                <a:spcPct val="107000"/>
              </a:lnSpc>
              <a:spcAft>
                <a:spcPts val="800"/>
              </a:spcAft>
            </a:pPr>
            <a:r>
              <a:rPr lang="en-US" sz="1200" b="0" dirty="0"/>
              <a:t>After selecting the dataset of the disease, you will be required to enter your data and the model will predict your statues of the disease</a:t>
            </a:r>
          </a:p>
        </p:txBody>
      </p:sp>
    </p:spTree>
    <p:extLst>
      <p:ext uri="{BB962C8B-B14F-4D97-AF65-F5344CB8AC3E}">
        <p14:creationId xmlns:p14="http://schemas.microsoft.com/office/powerpoint/2010/main" val="8614665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Streamlit</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248;p33">
            <a:extLst>
              <a:ext uri="{FF2B5EF4-FFF2-40B4-BE49-F238E27FC236}">
                <a16:creationId xmlns:a16="http://schemas.microsoft.com/office/drawing/2014/main" id="{39808E60-2455-8015-F177-69854F387536}"/>
              </a:ext>
            </a:extLst>
          </p:cNvPr>
          <p:cNvSpPr txBox="1">
            <a:spLocks/>
          </p:cNvSpPr>
          <p:nvPr/>
        </p:nvSpPr>
        <p:spPr>
          <a:xfrm>
            <a:off x="640578" y="905303"/>
            <a:ext cx="7717500" cy="4848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Open Sans"/>
              <a:buNone/>
              <a:defRPr sz="32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9pPr>
          </a:lstStyle>
          <a:p>
            <a:r>
              <a:rPr lang="en-US" sz="1400" b="0" dirty="0"/>
              <a:t>You can see some insights about the data if you like</a:t>
            </a:r>
          </a:p>
        </p:txBody>
      </p:sp>
      <p:pic>
        <p:nvPicPr>
          <p:cNvPr id="7" name="Picture 6">
            <a:extLst>
              <a:ext uri="{FF2B5EF4-FFF2-40B4-BE49-F238E27FC236}">
                <a16:creationId xmlns:a16="http://schemas.microsoft.com/office/drawing/2014/main" id="{8D656E1E-7DA1-8E43-74BE-3CC7673F363B}"/>
              </a:ext>
            </a:extLst>
          </p:cNvPr>
          <p:cNvPicPr>
            <a:picLocks noChangeAspect="1"/>
          </p:cNvPicPr>
          <p:nvPr/>
        </p:nvPicPr>
        <p:blipFill>
          <a:blip r:embed="rId3"/>
          <a:stretch>
            <a:fillRect/>
          </a:stretch>
        </p:blipFill>
        <p:spPr>
          <a:xfrm>
            <a:off x="1356724" y="1436128"/>
            <a:ext cx="6192768" cy="3236725"/>
          </a:xfrm>
          <a:prstGeom prst="rect">
            <a:avLst/>
          </a:prstGeom>
        </p:spPr>
      </p:pic>
    </p:spTree>
    <p:extLst>
      <p:ext uri="{BB962C8B-B14F-4D97-AF65-F5344CB8AC3E}">
        <p14:creationId xmlns:p14="http://schemas.microsoft.com/office/powerpoint/2010/main" val="39215820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Streamlit</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2C7DFB20-FBDA-6823-7082-CB9F49B35C59}"/>
              </a:ext>
            </a:extLst>
          </p:cNvPr>
          <p:cNvPicPr>
            <a:picLocks noChangeAspect="1"/>
          </p:cNvPicPr>
          <p:nvPr/>
        </p:nvPicPr>
        <p:blipFill>
          <a:blip r:embed="rId3"/>
          <a:stretch>
            <a:fillRect/>
          </a:stretch>
        </p:blipFill>
        <p:spPr>
          <a:xfrm>
            <a:off x="1106163" y="1509648"/>
            <a:ext cx="6779078" cy="3466981"/>
          </a:xfrm>
          <a:prstGeom prst="rect">
            <a:avLst/>
          </a:prstGeom>
        </p:spPr>
      </p:pic>
      <p:sp>
        <p:nvSpPr>
          <p:cNvPr id="5" name="Google Shape;1248;p33">
            <a:extLst>
              <a:ext uri="{FF2B5EF4-FFF2-40B4-BE49-F238E27FC236}">
                <a16:creationId xmlns:a16="http://schemas.microsoft.com/office/drawing/2014/main" id="{876D08F7-AB52-4B3A-CCD3-C24205692855}"/>
              </a:ext>
            </a:extLst>
          </p:cNvPr>
          <p:cNvSpPr txBox="1">
            <a:spLocks/>
          </p:cNvSpPr>
          <p:nvPr/>
        </p:nvSpPr>
        <p:spPr>
          <a:xfrm>
            <a:off x="640578" y="886794"/>
            <a:ext cx="7717500" cy="429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Open Sans"/>
              <a:buNone/>
              <a:defRPr sz="32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9pPr>
          </a:lstStyle>
          <a:p>
            <a:r>
              <a:rPr lang="en-US" sz="1200" b="0" dirty="0"/>
              <a:t>The model will also give you the percentage of having the disease or not by using </a:t>
            </a:r>
            <a:r>
              <a:rPr lang="en-US" sz="1200" b="0"/>
              <a:t>predict probability</a:t>
            </a:r>
            <a:endParaRPr lang="en-US" sz="1200" b="0" dirty="0"/>
          </a:p>
        </p:txBody>
      </p:sp>
    </p:spTree>
    <p:extLst>
      <p:ext uri="{BB962C8B-B14F-4D97-AF65-F5344CB8AC3E}">
        <p14:creationId xmlns:p14="http://schemas.microsoft.com/office/powerpoint/2010/main" val="964478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14" name="Google Shape;1114;p31"/>
          <p:cNvSpPr/>
          <p:nvPr/>
        </p:nvSpPr>
        <p:spPr>
          <a:xfrm>
            <a:off x="6792075" y="986075"/>
            <a:ext cx="1638697" cy="1790800"/>
          </a:xfrm>
          <a:custGeom>
            <a:avLst/>
            <a:gdLst/>
            <a:ahLst/>
            <a:cxnLst/>
            <a:rect l="l" t="t" r="r" b="b"/>
            <a:pathLst>
              <a:path w="39302" h="42950" extrusionOk="0">
                <a:moveTo>
                  <a:pt x="31216" y="3922"/>
                </a:moveTo>
                <a:cubicBezTo>
                  <a:pt x="27508" y="1004"/>
                  <a:pt x="22159" y="1"/>
                  <a:pt x="17751" y="1703"/>
                </a:cubicBezTo>
                <a:cubicBezTo>
                  <a:pt x="17599" y="1794"/>
                  <a:pt x="17417" y="1855"/>
                  <a:pt x="17265" y="1916"/>
                </a:cubicBezTo>
                <a:cubicBezTo>
                  <a:pt x="13982" y="3344"/>
                  <a:pt x="11398" y="6201"/>
                  <a:pt x="9970" y="9454"/>
                </a:cubicBezTo>
                <a:cubicBezTo>
                  <a:pt x="8572" y="12737"/>
                  <a:pt x="8176" y="16414"/>
                  <a:pt x="6626" y="19606"/>
                </a:cubicBezTo>
                <a:cubicBezTo>
                  <a:pt x="4499" y="23983"/>
                  <a:pt x="0" y="27357"/>
                  <a:pt x="851" y="32585"/>
                </a:cubicBezTo>
                <a:cubicBezTo>
                  <a:pt x="1429" y="36172"/>
                  <a:pt x="4225" y="39120"/>
                  <a:pt x="7812" y="40245"/>
                </a:cubicBezTo>
                <a:cubicBezTo>
                  <a:pt x="16535" y="42950"/>
                  <a:pt x="27630" y="38542"/>
                  <a:pt x="34590" y="29424"/>
                </a:cubicBezTo>
                <a:cubicBezTo>
                  <a:pt x="35928" y="27630"/>
                  <a:pt x="37356" y="24804"/>
                  <a:pt x="37934" y="22007"/>
                </a:cubicBezTo>
                <a:cubicBezTo>
                  <a:pt x="39302" y="15411"/>
                  <a:pt x="36779" y="8664"/>
                  <a:pt x="31672" y="4347"/>
                </a:cubicBezTo>
                <a:cubicBezTo>
                  <a:pt x="31520" y="4195"/>
                  <a:pt x="31368" y="4043"/>
                  <a:pt x="31216" y="3922"/>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713225" y="539500"/>
            <a:ext cx="1162486" cy="1162486"/>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1806212" y="2020258"/>
            <a:ext cx="994153" cy="995198"/>
          </a:xfrm>
          <a:custGeom>
            <a:avLst/>
            <a:gdLst/>
            <a:ahLst/>
            <a:cxnLst/>
            <a:rect l="l" t="t" r="r" b="b"/>
            <a:pathLst>
              <a:path w="28543" h="28573" extrusionOk="0">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descr="A diagram of a computer&#10;&#10;Description automatically generated">
            <a:extLst>
              <a:ext uri="{FF2B5EF4-FFF2-40B4-BE49-F238E27FC236}">
                <a16:creationId xmlns:a16="http://schemas.microsoft.com/office/drawing/2014/main" id="{648CAAD4-8700-BDAE-C5D2-2A2158E56871}"/>
              </a:ext>
            </a:extLst>
          </p:cNvPr>
          <p:cNvPicPr>
            <a:picLocks noChangeAspect="1"/>
          </p:cNvPicPr>
          <p:nvPr/>
        </p:nvPicPr>
        <p:blipFill>
          <a:blip r:embed="rId3"/>
          <a:stretch>
            <a:fillRect/>
          </a:stretch>
        </p:blipFill>
        <p:spPr>
          <a:xfrm>
            <a:off x="276225" y="858931"/>
            <a:ext cx="8591550" cy="3190875"/>
          </a:xfrm>
          <a:prstGeom prst="rect">
            <a:avLst/>
          </a:prstGeom>
        </p:spPr>
      </p:pic>
      <p:sp>
        <p:nvSpPr>
          <p:cNvPr id="9" name="Google Shape;1188;p32">
            <a:extLst>
              <a:ext uri="{FF2B5EF4-FFF2-40B4-BE49-F238E27FC236}">
                <a16:creationId xmlns:a16="http://schemas.microsoft.com/office/drawing/2014/main" id="{8921968A-0B28-47C6-7E76-4E9F34B54F96}"/>
              </a:ext>
            </a:extLst>
          </p:cNvPr>
          <p:cNvSpPr txBox="1">
            <a:spLocks/>
          </p:cNvSpPr>
          <p:nvPr/>
        </p:nvSpPr>
        <p:spPr>
          <a:xfrm>
            <a:off x="2577693" y="339776"/>
            <a:ext cx="35124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Data Flow</a:t>
            </a:r>
          </a:p>
        </p:txBody>
      </p:sp>
    </p:spTree>
    <p:extLst>
      <p:ext uri="{BB962C8B-B14F-4D97-AF65-F5344CB8AC3E}">
        <p14:creationId xmlns:p14="http://schemas.microsoft.com/office/powerpoint/2010/main" val="6016063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53"/>
          <p:cNvSpPr txBox="1">
            <a:spLocks/>
          </p:cNvSpPr>
          <p:nvPr/>
        </p:nvSpPr>
        <p:spPr>
          <a:xfrm>
            <a:off x="711148" y="679325"/>
            <a:ext cx="4578413" cy="7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Open Sans"/>
              <a:buNone/>
              <a:defRPr sz="32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9pPr>
          </a:lstStyle>
          <a:p>
            <a:r>
              <a:rPr lang="en-US" dirty="0"/>
              <a:t>Thanks for your time</a:t>
            </a:r>
          </a:p>
        </p:txBody>
      </p:sp>
      <p:sp>
        <p:nvSpPr>
          <p:cNvPr id="1841" name="Google Shape;1841;p53"/>
          <p:cNvSpPr txBox="1">
            <a:spLocks noGrp="1"/>
          </p:cNvSpPr>
          <p:nvPr>
            <p:ph type="subTitle" idx="1"/>
          </p:nvPr>
        </p:nvSpPr>
        <p:spPr>
          <a:xfrm>
            <a:off x="723779" y="1926354"/>
            <a:ext cx="3861000" cy="22021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Do you have any questions?</a:t>
            </a:r>
          </a:p>
          <a:p>
            <a:pPr marL="0" lvl="0" indent="0" algn="l" rtl="0">
              <a:spcBef>
                <a:spcPts val="0"/>
              </a:spcBef>
              <a:spcAft>
                <a:spcPts val="0"/>
              </a:spcAft>
              <a:buNone/>
            </a:pPr>
            <a:endParaRPr lang="en" dirty="0"/>
          </a:p>
          <a:p>
            <a:pPr marL="0" lvl="0" indent="0" algn="l"/>
            <a:r>
              <a:rPr lang="en" spc="-10" dirty="0">
                <a:latin typeface="Calibri" panose="020F0502020204030204" pitchFamily="34" charset="0"/>
              </a:rPr>
              <a:t>Khaled Ayman Farouk</a:t>
            </a:r>
          </a:p>
          <a:p>
            <a:pPr marL="0" indent="0" algn="l"/>
            <a:r>
              <a:rPr lang="en-US" spc="-10" dirty="0">
                <a:effectLst/>
                <a:latin typeface="Calibri" panose="020F0502020204030204" pitchFamily="34" charset="0"/>
                <a:ea typeface="Calibri" panose="020F0502020204030204" pitchFamily="34" charset="0"/>
              </a:rPr>
              <a:t>Matyas Monir Yousef Eskander</a:t>
            </a:r>
          </a:p>
          <a:p>
            <a:pPr marL="0" indent="0" algn="l"/>
            <a:r>
              <a:rPr lang="en-US" spc="-10" dirty="0">
                <a:effectLst/>
                <a:latin typeface="Calibri" panose="020F0502020204030204" pitchFamily="34" charset="0"/>
                <a:ea typeface="Calibri" panose="020F0502020204030204" pitchFamily="34" charset="0"/>
              </a:rPr>
              <a:t>Noor Eldeen Mohammed Shrief</a:t>
            </a:r>
            <a:endParaRPr lang="en-US" spc="-10" dirty="0">
              <a:latin typeface="Calibri" panose="020F0502020204030204" pitchFamily="34" charset="0"/>
              <a:ea typeface="Calibri" panose="020F0502020204030204" pitchFamily="34" charset="0"/>
            </a:endParaRPr>
          </a:p>
          <a:p>
            <a:pPr marL="0" indent="0" algn="l"/>
            <a:r>
              <a:rPr lang="en-US" spc="-10" dirty="0">
                <a:effectLst/>
                <a:latin typeface="Calibri" panose="020F0502020204030204" pitchFamily="34" charset="0"/>
                <a:ea typeface="Calibri" panose="020F0502020204030204" pitchFamily="34" charset="0"/>
              </a:rPr>
              <a:t>Mostafa Rabea Hashem</a:t>
            </a:r>
            <a:endParaRPr lang="en-US" spc="-5" dirty="0">
              <a:effectLst/>
              <a:latin typeface="Calibri" panose="020F0502020204030204" pitchFamily="34" charset="0"/>
              <a:ea typeface="Calibri" panose="020F0502020204030204" pitchFamily="34" charset="0"/>
            </a:endParaRPr>
          </a:p>
          <a:p>
            <a:pPr marL="0" indent="0" algn="l"/>
            <a:endParaRPr lang="en-US" sz="1800" spc="-5" dirty="0">
              <a:effectLst/>
              <a:latin typeface="Calibri" panose="020F0502020204030204" pitchFamily="34" charset="0"/>
              <a:ea typeface="Calibri" panose="020F0502020204030204" pitchFamily="34" charset="0"/>
            </a:endParaRPr>
          </a:p>
          <a:p>
            <a:pPr marL="0" lvl="0" indent="0" algn="l">
              <a:spcBef>
                <a:spcPts val="0"/>
              </a:spcBef>
              <a:spcAft>
                <a:spcPts val="0"/>
              </a:spcAft>
              <a:buNone/>
            </a:pPr>
            <a:endParaRPr dirty="0"/>
          </a:p>
          <a:p>
            <a:pPr marL="0" lvl="0" indent="0" algn="l" rtl="0">
              <a:spcBef>
                <a:spcPts val="1000"/>
              </a:spcBef>
              <a:spcAft>
                <a:spcPts val="0"/>
              </a:spcAft>
              <a:buClr>
                <a:schemeClr val="dk1"/>
              </a:buClr>
              <a:buSzPts val="1100"/>
              <a:buFont typeface="Arial"/>
              <a:buNone/>
            </a:pPr>
            <a:endParaRPr dirty="0"/>
          </a:p>
        </p:txBody>
      </p:sp>
      <p:grpSp>
        <p:nvGrpSpPr>
          <p:cNvPr id="1859" name="Google Shape;1859;p53"/>
          <p:cNvGrpSpPr/>
          <p:nvPr/>
        </p:nvGrpSpPr>
        <p:grpSpPr>
          <a:xfrm rot="-8100000">
            <a:off x="5535910" y="1447387"/>
            <a:ext cx="2808917" cy="1112384"/>
            <a:chOff x="1033313" y="2373800"/>
            <a:chExt cx="999700" cy="395900"/>
          </a:xfrm>
        </p:grpSpPr>
        <p:sp>
          <p:nvSpPr>
            <p:cNvPr id="1860" name="Google Shape;1860;p53"/>
            <p:cNvSpPr/>
            <p:nvPr/>
          </p:nvSpPr>
          <p:spPr>
            <a:xfrm>
              <a:off x="1033575" y="2373800"/>
              <a:ext cx="999175" cy="395900"/>
            </a:xfrm>
            <a:custGeom>
              <a:avLst/>
              <a:gdLst/>
              <a:ahLst/>
              <a:cxnLst/>
              <a:rect l="l" t="t" r="r" b="b"/>
              <a:pathLst>
                <a:path w="39967" h="15836" extrusionOk="0">
                  <a:moveTo>
                    <a:pt x="0" y="0"/>
                  </a:moveTo>
                  <a:lnTo>
                    <a:pt x="0" y="14617"/>
                  </a:lnTo>
                  <a:lnTo>
                    <a:pt x="0" y="14912"/>
                  </a:lnTo>
                  <a:lnTo>
                    <a:pt x="0" y="15836"/>
                  </a:lnTo>
                  <a:lnTo>
                    <a:pt x="23438" y="15836"/>
                  </a:lnTo>
                  <a:lnTo>
                    <a:pt x="23438" y="14744"/>
                  </a:lnTo>
                  <a:lnTo>
                    <a:pt x="37026" y="14744"/>
                  </a:lnTo>
                  <a:cubicBezTo>
                    <a:pt x="38644" y="14744"/>
                    <a:pt x="39967" y="13441"/>
                    <a:pt x="39967" y="11803"/>
                  </a:cubicBezTo>
                  <a:lnTo>
                    <a:pt x="39967" y="7897"/>
                  </a:lnTo>
                  <a:lnTo>
                    <a:pt x="39967" y="3991"/>
                  </a:lnTo>
                  <a:cubicBezTo>
                    <a:pt x="39967" y="3886"/>
                    <a:pt x="39967" y="3781"/>
                    <a:pt x="39925" y="3676"/>
                  </a:cubicBezTo>
                  <a:cubicBezTo>
                    <a:pt x="39967" y="3676"/>
                    <a:pt x="39967" y="3655"/>
                    <a:pt x="39925" y="3613"/>
                  </a:cubicBezTo>
                  <a:cubicBezTo>
                    <a:pt x="39925" y="3550"/>
                    <a:pt x="39904" y="3487"/>
                    <a:pt x="39904" y="3403"/>
                  </a:cubicBezTo>
                  <a:cubicBezTo>
                    <a:pt x="39904" y="3361"/>
                    <a:pt x="39883" y="3340"/>
                    <a:pt x="39883" y="3277"/>
                  </a:cubicBezTo>
                  <a:cubicBezTo>
                    <a:pt x="39862" y="3235"/>
                    <a:pt x="39862" y="3172"/>
                    <a:pt x="39820" y="3088"/>
                  </a:cubicBezTo>
                  <a:cubicBezTo>
                    <a:pt x="39799" y="3046"/>
                    <a:pt x="39799" y="3025"/>
                    <a:pt x="39778" y="2962"/>
                  </a:cubicBezTo>
                  <a:cubicBezTo>
                    <a:pt x="39757" y="2920"/>
                    <a:pt x="39715" y="2857"/>
                    <a:pt x="39715" y="2815"/>
                  </a:cubicBezTo>
                  <a:cubicBezTo>
                    <a:pt x="39694" y="2752"/>
                    <a:pt x="39694" y="2730"/>
                    <a:pt x="39673" y="2709"/>
                  </a:cubicBezTo>
                  <a:lnTo>
                    <a:pt x="39589" y="2541"/>
                  </a:lnTo>
                  <a:cubicBezTo>
                    <a:pt x="39568" y="2520"/>
                    <a:pt x="39547" y="2457"/>
                    <a:pt x="39505" y="2436"/>
                  </a:cubicBezTo>
                  <a:cubicBezTo>
                    <a:pt x="39484" y="2394"/>
                    <a:pt x="39463" y="2331"/>
                    <a:pt x="39400" y="2310"/>
                  </a:cubicBezTo>
                  <a:cubicBezTo>
                    <a:pt x="39379" y="2289"/>
                    <a:pt x="39358" y="2226"/>
                    <a:pt x="39337" y="2205"/>
                  </a:cubicBezTo>
                  <a:cubicBezTo>
                    <a:pt x="39295" y="2142"/>
                    <a:pt x="39253" y="2121"/>
                    <a:pt x="39232" y="2079"/>
                  </a:cubicBezTo>
                  <a:lnTo>
                    <a:pt x="39148" y="1995"/>
                  </a:lnTo>
                  <a:lnTo>
                    <a:pt x="39022" y="1869"/>
                  </a:lnTo>
                  <a:lnTo>
                    <a:pt x="38959" y="1806"/>
                  </a:lnTo>
                  <a:lnTo>
                    <a:pt x="38938" y="1785"/>
                  </a:lnTo>
                  <a:lnTo>
                    <a:pt x="38854" y="1701"/>
                  </a:lnTo>
                  <a:cubicBezTo>
                    <a:pt x="38812" y="1680"/>
                    <a:pt x="38770" y="1617"/>
                    <a:pt x="38728" y="1596"/>
                  </a:cubicBezTo>
                  <a:cubicBezTo>
                    <a:pt x="38707" y="1575"/>
                    <a:pt x="38665" y="1575"/>
                    <a:pt x="38644" y="1554"/>
                  </a:cubicBezTo>
                  <a:cubicBezTo>
                    <a:pt x="38602" y="1512"/>
                    <a:pt x="38539" y="1491"/>
                    <a:pt x="38497" y="1449"/>
                  </a:cubicBezTo>
                  <a:cubicBezTo>
                    <a:pt x="38455" y="1407"/>
                    <a:pt x="38434" y="1407"/>
                    <a:pt x="38413" y="1386"/>
                  </a:cubicBezTo>
                  <a:lnTo>
                    <a:pt x="38245" y="1302"/>
                  </a:lnTo>
                  <a:cubicBezTo>
                    <a:pt x="38224" y="1302"/>
                    <a:pt x="38203" y="1281"/>
                    <a:pt x="38161" y="1281"/>
                  </a:cubicBezTo>
                  <a:cubicBezTo>
                    <a:pt x="38119" y="1260"/>
                    <a:pt x="38056" y="1239"/>
                    <a:pt x="37993" y="1239"/>
                  </a:cubicBezTo>
                  <a:cubicBezTo>
                    <a:pt x="37972" y="1239"/>
                    <a:pt x="37930" y="1197"/>
                    <a:pt x="37909" y="1197"/>
                  </a:cubicBezTo>
                  <a:cubicBezTo>
                    <a:pt x="37867" y="1176"/>
                    <a:pt x="37782" y="1176"/>
                    <a:pt x="37719" y="1155"/>
                  </a:cubicBezTo>
                  <a:cubicBezTo>
                    <a:pt x="37698" y="1155"/>
                    <a:pt x="37677" y="1134"/>
                    <a:pt x="37614" y="1134"/>
                  </a:cubicBezTo>
                  <a:cubicBezTo>
                    <a:pt x="37572" y="1134"/>
                    <a:pt x="37488" y="1092"/>
                    <a:pt x="37446" y="1092"/>
                  </a:cubicBezTo>
                  <a:lnTo>
                    <a:pt x="37362" y="1092"/>
                  </a:lnTo>
                  <a:cubicBezTo>
                    <a:pt x="37257" y="1092"/>
                    <a:pt x="37173" y="1071"/>
                    <a:pt x="37068" y="1071"/>
                  </a:cubicBezTo>
                  <a:lnTo>
                    <a:pt x="23522" y="1071"/>
                  </a:lnTo>
                  <a:lnTo>
                    <a:pt x="23522" y="0"/>
                  </a:ln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1" name="Google Shape;1861;p53"/>
            <p:cNvGrpSpPr/>
            <p:nvPr/>
          </p:nvGrpSpPr>
          <p:grpSpPr>
            <a:xfrm>
              <a:off x="1033313" y="2373800"/>
              <a:ext cx="999700" cy="395900"/>
              <a:chOff x="4294075" y="3041775"/>
              <a:chExt cx="999700" cy="395900"/>
            </a:xfrm>
          </p:grpSpPr>
          <p:sp>
            <p:nvSpPr>
              <p:cNvPr id="1862" name="Google Shape;1862;p53"/>
              <p:cNvSpPr/>
              <p:nvPr/>
            </p:nvSpPr>
            <p:spPr>
              <a:xfrm>
                <a:off x="4707300" y="3068525"/>
                <a:ext cx="586475" cy="341850"/>
              </a:xfrm>
              <a:custGeom>
                <a:avLst/>
                <a:gdLst/>
                <a:ahLst/>
                <a:cxnLst/>
                <a:rect l="l" t="t" r="r" b="b"/>
                <a:pathLst>
                  <a:path w="23459" h="13674" extrusionOk="0">
                    <a:moveTo>
                      <a:pt x="20536" y="1"/>
                    </a:moveTo>
                    <a:cubicBezTo>
                      <a:pt x="20523" y="1"/>
                      <a:pt x="20510" y="1"/>
                      <a:pt x="20498" y="1"/>
                    </a:cubicBezTo>
                    <a:lnTo>
                      <a:pt x="2961" y="1"/>
                    </a:lnTo>
                    <a:cubicBezTo>
                      <a:pt x="1323" y="1"/>
                      <a:pt x="0" y="1303"/>
                      <a:pt x="0" y="2941"/>
                    </a:cubicBezTo>
                    <a:lnTo>
                      <a:pt x="0" y="10733"/>
                    </a:lnTo>
                    <a:cubicBezTo>
                      <a:pt x="0" y="11972"/>
                      <a:pt x="777" y="13022"/>
                      <a:pt x="1848" y="13463"/>
                    </a:cubicBezTo>
                    <a:cubicBezTo>
                      <a:pt x="2184" y="13589"/>
                      <a:pt x="2562" y="13673"/>
                      <a:pt x="2961" y="13673"/>
                    </a:cubicBezTo>
                    <a:lnTo>
                      <a:pt x="20519" y="13673"/>
                    </a:lnTo>
                    <a:cubicBezTo>
                      <a:pt x="22136" y="13673"/>
                      <a:pt x="23459" y="12350"/>
                      <a:pt x="23459" y="10733"/>
                    </a:cubicBezTo>
                    <a:lnTo>
                      <a:pt x="23459" y="2941"/>
                    </a:lnTo>
                    <a:cubicBezTo>
                      <a:pt x="23459" y="1316"/>
                      <a:pt x="22136" y="1"/>
                      <a:pt x="20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3"/>
              <p:cNvSpPr/>
              <p:nvPr/>
            </p:nvSpPr>
            <p:spPr>
              <a:xfrm>
                <a:off x="4707300" y="3239700"/>
                <a:ext cx="586475" cy="171200"/>
              </a:xfrm>
              <a:custGeom>
                <a:avLst/>
                <a:gdLst/>
                <a:ahLst/>
                <a:cxnLst/>
                <a:rect l="l" t="t" r="r" b="b"/>
                <a:pathLst>
                  <a:path w="23459" h="6848" extrusionOk="0">
                    <a:moveTo>
                      <a:pt x="0" y="1"/>
                    </a:moveTo>
                    <a:lnTo>
                      <a:pt x="0" y="3907"/>
                    </a:lnTo>
                    <a:cubicBezTo>
                      <a:pt x="0" y="5146"/>
                      <a:pt x="777" y="6196"/>
                      <a:pt x="1848" y="6637"/>
                    </a:cubicBezTo>
                    <a:cubicBezTo>
                      <a:pt x="2184" y="6763"/>
                      <a:pt x="2562" y="6847"/>
                      <a:pt x="2961" y="6847"/>
                    </a:cubicBezTo>
                    <a:lnTo>
                      <a:pt x="20519" y="6847"/>
                    </a:lnTo>
                    <a:cubicBezTo>
                      <a:pt x="22136" y="6847"/>
                      <a:pt x="23459" y="5545"/>
                      <a:pt x="23459" y="3907"/>
                    </a:cubicBezTo>
                    <a:lnTo>
                      <a:pt x="23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3"/>
              <p:cNvSpPr/>
              <p:nvPr/>
            </p:nvSpPr>
            <p:spPr>
              <a:xfrm>
                <a:off x="4755600" y="3122625"/>
                <a:ext cx="89800" cy="79825"/>
              </a:xfrm>
              <a:custGeom>
                <a:avLst/>
                <a:gdLst/>
                <a:ahLst/>
                <a:cxnLst/>
                <a:rect l="l" t="t" r="r" b="b"/>
                <a:pathLst>
                  <a:path w="3592" h="3193" extrusionOk="0">
                    <a:moveTo>
                      <a:pt x="1155" y="0"/>
                    </a:moveTo>
                    <a:cubicBezTo>
                      <a:pt x="966" y="0"/>
                      <a:pt x="819" y="84"/>
                      <a:pt x="735" y="252"/>
                    </a:cubicBezTo>
                    <a:lnTo>
                      <a:pt x="84" y="1366"/>
                    </a:lnTo>
                    <a:cubicBezTo>
                      <a:pt x="0" y="1513"/>
                      <a:pt x="0" y="1681"/>
                      <a:pt x="84" y="1849"/>
                    </a:cubicBezTo>
                    <a:lnTo>
                      <a:pt x="672" y="2899"/>
                    </a:lnTo>
                    <a:lnTo>
                      <a:pt x="714" y="2941"/>
                    </a:lnTo>
                    <a:cubicBezTo>
                      <a:pt x="819" y="3088"/>
                      <a:pt x="966" y="3193"/>
                      <a:pt x="1134" y="3193"/>
                    </a:cubicBezTo>
                    <a:lnTo>
                      <a:pt x="2436" y="3193"/>
                    </a:lnTo>
                    <a:cubicBezTo>
                      <a:pt x="2625" y="3193"/>
                      <a:pt x="2772" y="3109"/>
                      <a:pt x="2856" y="2941"/>
                    </a:cubicBezTo>
                    <a:lnTo>
                      <a:pt x="3507" y="1828"/>
                    </a:lnTo>
                    <a:cubicBezTo>
                      <a:pt x="3591" y="1681"/>
                      <a:pt x="3591" y="1492"/>
                      <a:pt x="3549" y="1345"/>
                    </a:cubicBezTo>
                    <a:lnTo>
                      <a:pt x="2982" y="420"/>
                    </a:lnTo>
                    <a:lnTo>
                      <a:pt x="2877" y="252"/>
                    </a:lnTo>
                    <a:cubicBezTo>
                      <a:pt x="2772" y="84"/>
                      <a:pt x="2625" y="0"/>
                      <a:pt x="2457" y="0"/>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3"/>
              <p:cNvSpPr/>
              <p:nvPr/>
            </p:nvSpPr>
            <p:spPr>
              <a:xfrm>
                <a:off x="47965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3"/>
              <p:cNvSpPr/>
              <p:nvPr/>
            </p:nvSpPr>
            <p:spPr>
              <a:xfrm>
                <a:off x="4762950" y="3128525"/>
                <a:ext cx="24175" cy="67100"/>
              </a:xfrm>
              <a:custGeom>
                <a:avLst/>
                <a:gdLst/>
                <a:ahLst/>
                <a:cxnLst/>
                <a:rect l="l" t="t" r="r" b="b"/>
                <a:pathLst>
                  <a:path w="967" h="2684" extrusionOk="0">
                    <a:moveTo>
                      <a:pt x="764" y="1"/>
                    </a:moveTo>
                    <a:cubicBezTo>
                      <a:pt x="718" y="1"/>
                      <a:pt x="677" y="29"/>
                      <a:pt x="651" y="79"/>
                    </a:cubicBezTo>
                    <a:lnTo>
                      <a:pt x="42" y="1214"/>
                    </a:lnTo>
                    <a:cubicBezTo>
                      <a:pt x="0" y="1319"/>
                      <a:pt x="0" y="1424"/>
                      <a:pt x="42" y="1529"/>
                    </a:cubicBezTo>
                    <a:lnTo>
                      <a:pt x="651" y="2600"/>
                    </a:lnTo>
                    <a:cubicBezTo>
                      <a:pt x="672" y="2663"/>
                      <a:pt x="735" y="2684"/>
                      <a:pt x="777" y="2684"/>
                    </a:cubicBezTo>
                    <a:cubicBezTo>
                      <a:pt x="798" y="2684"/>
                      <a:pt x="840" y="2684"/>
                      <a:pt x="861" y="2663"/>
                    </a:cubicBezTo>
                    <a:cubicBezTo>
                      <a:pt x="945" y="2642"/>
                      <a:pt x="966" y="2537"/>
                      <a:pt x="903" y="2453"/>
                    </a:cubicBezTo>
                    <a:lnTo>
                      <a:pt x="357" y="1445"/>
                    </a:lnTo>
                    <a:cubicBezTo>
                      <a:pt x="336" y="1403"/>
                      <a:pt x="336" y="1340"/>
                      <a:pt x="357" y="1298"/>
                    </a:cubicBezTo>
                    <a:lnTo>
                      <a:pt x="903" y="247"/>
                    </a:lnTo>
                    <a:cubicBezTo>
                      <a:pt x="966" y="163"/>
                      <a:pt x="924" y="79"/>
                      <a:pt x="861" y="37"/>
                    </a:cubicBezTo>
                    <a:cubicBezTo>
                      <a:pt x="828" y="13"/>
                      <a:pt x="79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3"/>
              <p:cNvSpPr/>
              <p:nvPr/>
            </p:nvSpPr>
            <p:spPr>
              <a:xfrm>
                <a:off x="4772400" y="3133125"/>
                <a:ext cx="73000" cy="69325"/>
              </a:xfrm>
              <a:custGeom>
                <a:avLst/>
                <a:gdLst/>
                <a:ahLst/>
                <a:cxnLst/>
                <a:rect l="l" t="t" r="r" b="b"/>
                <a:pathLst>
                  <a:path w="2920" h="2773" extrusionOk="0">
                    <a:moveTo>
                      <a:pt x="2289" y="0"/>
                    </a:moveTo>
                    <a:cubicBezTo>
                      <a:pt x="2037" y="399"/>
                      <a:pt x="1680" y="882"/>
                      <a:pt x="1260" y="1324"/>
                    </a:cubicBezTo>
                    <a:cubicBezTo>
                      <a:pt x="1155" y="1429"/>
                      <a:pt x="1050" y="1555"/>
                      <a:pt x="945" y="1660"/>
                    </a:cubicBezTo>
                    <a:cubicBezTo>
                      <a:pt x="798" y="1828"/>
                      <a:pt x="630" y="1975"/>
                      <a:pt x="462" y="2143"/>
                    </a:cubicBezTo>
                    <a:cubicBezTo>
                      <a:pt x="378" y="2206"/>
                      <a:pt x="273" y="2269"/>
                      <a:pt x="189" y="2353"/>
                    </a:cubicBezTo>
                    <a:cubicBezTo>
                      <a:pt x="147" y="2395"/>
                      <a:pt x="63" y="2416"/>
                      <a:pt x="0" y="2479"/>
                    </a:cubicBezTo>
                    <a:lnTo>
                      <a:pt x="42" y="2521"/>
                    </a:lnTo>
                    <a:cubicBezTo>
                      <a:pt x="147" y="2668"/>
                      <a:pt x="294" y="2773"/>
                      <a:pt x="462" y="2773"/>
                    </a:cubicBezTo>
                    <a:lnTo>
                      <a:pt x="1764" y="2773"/>
                    </a:lnTo>
                    <a:cubicBezTo>
                      <a:pt x="1953" y="2773"/>
                      <a:pt x="2100" y="2689"/>
                      <a:pt x="2184" y="2521"/>
                    </a:cubicBezTo>
                    <a:lnTo>
                      <a:pt x="2835" y="1408"/>
                    </a:lnTo>
                    <a:cubicBezTo>
                      <a:pt x="2919" y="1261"/>
                      <a:pt x="2919" y="1072"/>
                      <a:pt x="2835" y="925"/>
                    </a:cubicBezTo>
                    <a:lnTo>
                      <a:pt x="2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3"/>
              <p:cNvSpPr/>
              <p:nvPr/>
            </p:nvSpPr>
            <p:spPr>
              <a:xfrm>
                <a:off x="4888950" y="3122625"/>
                <a:ext cx="89800" cy="79825"/>
              </a:xfrm>
              <a:custGeom>
                <a:avLst/>
                <a:gdLst/>
                <a:ahLst/>
                <a:cxnLst/>
                <a:rect l="l" t="t" r="r" b="b"/>
                <a:pathLst>
                  <a:path w="3592" h="3193" extrusionOk="0">
                    <a:moveTo>
                      <a:pt x="1156" y="0"/>
                    </a:moveTo>
                    <a:cubicBezTo>
                      <a:pt x="967" y="0"/>
                      <a:pt x="799" y="84"/>
                      <a:pt x="736" y="252"/>
                    </a:cubicBezTo>
                    <a:lnTo>
                      <a:pt x="64" y="1366"/>
                    </a:lnTo>
                    <a:cubicBezTo>
                      <a:pt x="1" y="1513"/>
                      <a:pt x="1" y="1681"/>
                      <a:pt x="64" y="1849"/>
                    </a:cubicBezTo>
                    <a:lnTo>
                      <a:pt x="673" y="2899"/>
                    </a:lnTo>
                    <a:lnTo>
                      <a:pt x="694" y="2941"/>
                    </a:lnTo>
                    <a:cubicBezTo>
                      <a:pt x="799" y="3088"/>
                      <a:pt x="967" y="3193"/>
                      <a:pt x="1114" y="3193"/>
                    </a:cubicBezTo>
                    <a:lnTo>
                      <a:pt x="2437" y="3193"/>
                    </a:lnTo>
                    <a:cubicBezTo>
                      <a:pt x="2626" y="3193"/>
                      <a:pt x="2773" y="3109"/>
                      <a:pt x="2857" y="2941"/>
                    </a:cubicBezTo>
                    <a:lnTo>
                      <a:pt x="3508" y="1828"/>
                    </a:lnTo>
                    <a:cubicBezTo>
                      <a:pt x="3592" y="1681"/>
                      <a:pt x="3592" y="1492"/>
                      <a:pt x="3529"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3"/>
              <p:cNvSpPr/>
              <p:nvPr/>
            </p:nvSpPr>
            <p:spPr>
              <a:xfrm>
                <a:off x="49299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3"/>
              <p:cNvSpPr/>
              <p:nvPr/>
            </p:nvSpPr>
            <p:spPr>
              <a:xfrm>
                <a:off x="4895250" y="3128525"/>
                <a:ext cx="24175" cy="67100"/>
              </a:xfrm>
              <a:custGeom>
                <a:avLst/>
                <a:gdLst/>
                <a:ahLst/>
                <a:cxnLst/>
                <a:rect l="l" t="t" r="r" b="b"/>
                <a:pathLst>
                  <a:path w="967" h="2684" extrusionOk="0">
                    <a:moveTo>
                      <a:pt x="780" y="1"/>
                    </a:moveTo>
                    <a:cubicBezTo>
                      <a:pt x="736" y="1"/>
                      <a:pt x="690" y="29"/>
                      <a:pt x="652" y="79"/>
                    </a:cubicBezTo>
                    <a:lnTo>
                      <a:pt x="64" y="1214"/>
                    </a:lnTo>
                    <a:cubicBezTo>
                      <a:pt x="1" y="1319"/>
                      <a:pt x="1" y="1424"/>
                      <a:pt x="64" y="1529"/>
                    </a:cubicBezTo>
                    <a:lnTo>
                      <a:pt x="652" y="2600"/>
                    </a:lnTo>
                    <a:cubicBezTo>
                      <a:pt x="694" y="2663"/>
                      <a:pt x="736" y="2684"/>
                      <a:pt x="799" y="2684"/>
                    </a:cubicBezTo>
                    <a:cubicBezTo>
                      <a:pt x="820" y="2684"/>
                      <a:pt x="841" y="2684"/>
                      <a:pt x="862" y="2663"/>
                    </a:cubicBezTo>
                    <a:cubicBezTo>
                      <a:pt x="946" y="2642"/>
                      <a:pt x="967" y="2537"/>
                      <a:pt x="925" y="2453"/>
                    </a:cubicBezTo>
                    <a:lnTo>
                      <a:pt x="379" y="1445"/>
                    </a:lnTo>
                    <a:cubicBezTo>
                      <a:pt x="337" y="1403"/>
                      <a:pt x="337" y="1340"/>
                      <a:pt x="379" y="1298"/>
                    </a:cubicBezTo>
                    <a:lnTo>
                      <a:pt x="925" y="247"/>
                    </a:lnTo>
                    <a:cubicBezTo>
                      <a:pt x="967" y="163"/>
                      <a:pt x="946" y="79"/>
                      <a:pt x="862" y="37"/>
                    </a:cubicBezTo>
                    <a:cubicBezTo>
                      <a:pt x="837" y="13"/>
                      <a:pt x="809" y="1"/>
                      <a:pt x="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3"/>
              <p:cNvSpPr/>
              <p:nvPr/>
            </p:nvSpPr>
            <p:spPr>
              <a:xfrm>
                <a:off x="5021800" y="3122625"/>
                <a:ext cx="90325" cy="79825"/>
              </a:xfrm>
              <a:custGeom>
                <a:avLst/>
                <a:gdLst/>
                <a:ahLst/>
                <a:cxnLst/>
                <a:rect l="l" t="t" r="r" b="b"/>
                <a:pathLst>
                  <a:path w="3613" h="3193" extrusionOk="0">
                    <a:moveTo>
                      <a:pt x="1155" y="0"/>
                    </a:moveTo>
                    <a:cubicBezTo>
                      <a:pt x="966" y="0"/>
                      <a:pt x="819" y="84"/>
                      <a:pt x="735" y="252"/>
                    </a:cubicBezTo>
                    <a:lnTo>
                      <a:pt x="84" y="1366"/>
                    </a:lnTo>
                    <a:cubicBezTo>
                      <a:pt x="0" y="1513"/>
                      <a:pt x="0" y="1681"/>
                      <a:pt x="84" y="1849"/>
                    </a:cubicBezTo>
                    <a:lnTo>
                      <a:pt x="693" y="2899"/>
                    </a:lnTo>
                    <a:lnTo>
                      <a:pt x="714" y="2941"/>
                    </a:lnTo>
                    <a:cubicBezTo>
                      <a:pt x="819" y="3088"/>
                      <a:pt x="966" y="3193"/>
                      <a:pt x="1134" y="3193"/>
                    </a:cubicBezTo>
                    <a:lnTo>
                      <a:pt x="2457" y="3193"/>
                    </a:lnTo>
                    <a:cubicBezTo>
                      <a:pt x="2625" y="3193"/>
                      <a:pt x="2793" y="3109"/>
                      <a:pt x="2877" y="2941"/>
                    </a:cubicBezTo>
                    <a:lnTo>
                      <a:pt x="3528" y="1828"/>
                    </a:lnTo>
                    <a:cubicBezTo>
                      <a:pt x="3612" y="1681"/>
                      <a:pt x="3612" y="1492"/>
                      <a:pt x="3549" y="1345"/>
                    </a:cubicBezTo>
                    <a:lnTo>
                      <a:pt x="3003" y="420"/>
                    </a:lnTo>
                    <a:lnTo>
                      <a:pt x="2898" y="252"/>
                    </a:lnTo>
                    <a:cubicBezTo>
                      <a:pt x="2793" y="84"/>
                      <a:pt x="2625" y="0"/>
                      <a:pt x="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3"/>
              <p:cNvSpPr/>
              <p:nvPr/>
            </p:nvSpPr>
            <p:spPr>
              <a:xfrm>
                <a:off x="50627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3"/>
              <p:cNvSpPr/>
              <p:nvPr/>
            </p:nvSpPr>
            <p:spPr>
              <a:xfrm>
                <a:off x="5028625" y="3128525"/>
                <a:ext cx="24175" cy="67100"/>
              </a:xfrm>
              <a:custGeom>
                <a:avLst/>
                <a:gdLst/>
                <a:ahLst/>
                <a:cxnLst/>
                <a:rect l="l" t="t" r="r" b="b"/>
                <a:pathLst>
                  <a:path w="967" h="2684" extrusionOk="0">
                    <a:moveTo>
                      <a:pt x="770" y="1"/>
                    </a:moveTo>
                    <a:cubicBezTo>
                      <a:pt x="727" y="1"/>
                      <a:pt x="689" y="29"/>
                      <a:pt x="651" y="79"/>
                    </a:cubicBezTo>
                    <a:lnTo>
                      <a:pt x="42" y="1214"/>
                    </a:lnTo>
                    <a:cubicBezTo>
                      <a:pt x="0" y="1319"/>
                      <a:pt x="0" y="1424"/>
                      <a:pt x="42" y="1529"/>
                    </a:cubicBezTo>
                    <a:lnTo>
                      <a:pt x="651" y="2600"/>
                    </a:lnTo>
                    <a:cubicBezTo>
                      <a:pt x="672" y="2663"/>
                      <a:pt x="735" y="2684"/>
                      <a:pt x="777" y="2684"/>
                    </a:cubicBezTo>
                    <a:cubicBezTo>
                      <a:pt x="819" y="2684"/>
                      <a:pt x="840" y="2684"/>
                      <a:pt x="861" y="2663"/>
                    </a:cubicBezTo>
                    <a:cubicBezTo>
                      <a:pt x="945" y="2642"/>
                      <a:pt x="966" y="2537"/>
                      <a:pt x="924" y="2453"/>
                    </a:cubicBezTo>
                    <a:lnTo>
                      <a:pt x="357" y="1445"/>
                    </a:lnTo>
                    <a:cubicBezTo>
                      <a:pt x="336" y="1403"/>
                      <a:pt x="336" y="1340"/>
                      <a:pt x="357" y="1298"/>
                    </a:cubicBezTo>
                    <a:lnTo>
                      <a:pt x="924" y="247"/>
                    </a:lnTo>
                    <a:cubicBezTo>
                      <a:pt x="966" y="163"/>
                      <a:pt x="945" y="79"/>
                      <a:pt x="861" y="37"/>
                    </a:cubicBezTo>
                    <a:cubicBezTo>
                      <a:pt x="828" y="13"/>
                      <a:pt x="798"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3"/>
              <p:cNvSpPr/>
              <p:nvPr/>
            </p:nvSpPr>
            <p:spPr>
              <a:xfrm>
                <a:off x="5154625" y="3122625"/>
                <a:ext cx="90325" cy="79825"/>
              </a:xfrm>
              <a:custGeom>
                <a:avLst/>
                <a:gdLst/>
                <a:ahLst/>
                <a:cxnLst/>
                <a:rect l="l" t="t" r="r" b="b"/>
                <a:pathLst>
                  <a:path w="3613" h="3193" extrusionOk="0">
                    <a:moveTo>
                      <a:pt x="1156" y="0"/>
                    </a:moveTo>
                    <a:cubicBezTo>
                      <a:pt x="967" y="0"/>
                      <a:pt x="820" y="84"/>
                      <a:pt x="736" y="252"/>
                    </a:cubicBezTo>
                    <a:lnTo>
                      <a:pt x="85" y="1366"/>
                    </a:lnTo>
                    <a:cubicBezTo>
                      <a:pt x="1" y="1513"/>
                      <a:pt x="1" y="1681"/>
                      <a:pt x="85" y="1849"/>
                    </a:cubicBezTo>
                    <a:lnTo>
                      <a:pt x="673" y="2899"/>
                    </a:lnTo>
                    <a:lnTo>
                      <a:pt x="715" y="2941"/>
                    </a:lnTo>
                    <a:cubicBezTo>
                      <a:pt x="820" y="3088"/>
                      <a:pt x="967" y="3193"/>
                      <a:pt x="1135" y="3193"/>
                    </a:cubicBezTo>
                    <a:lnTo>
                      <a:pt x="2437" y="3193"/>
                    </a:lnTo>
                    <a:cubicBezTo>
                      <a:pt x="2626" y="3193"/>
                      <a:pt x="2773" y="3109"/>
                      <a:pt x="2857" y="2941"/>
                    </a:cubicBezTo>
                    <a:lnTo>
                      <a:pt x="3508" y="1828"/>
                    </a:lnTo>
                    <a:cubicBezTo>
                      <a:pt x="3613" y="1681"/>
                      <a:pt x="3613" y="1492"/>
                      <a:pt x="3550"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3"/>
              <p:cNvSpPr/>
              <p:nvPr/>
            </p:nvSpPr>
            <p:spPr>
              <a:xfrm>
                <a:off x="51961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3"/>
              <p:cNvSpPr/>
              <p:nvPr/>
            </p:nvSpPr>
            <p:spPr>
              <a:xfrm>
                <a:off x="5161975" y="3128525"/>
                <a:ext cx="24175" cy="67100"/>
              </a:xfrm>
              <a:custGeom>
                <a:avLst/>
                <a:gdLst/>
                <a:ahLst/>
                <a:cxnLst/>
                <a:rect l="l" t="t" r="r" b="b"/>
                <a:pathLst>
                  <a:path w="967" h="2684" extrusionOk="0">
                    <a:moveTo>
                      <a:pt x="765" y="1"/>
                    </a:moveTo>
                    <a:cubicBezTo>
                      <a:pt x="718" y="1"/>
                      <a:pt x="677" y="29"/>
                      <a:pt x="652" y="79"/>
                    </a:cubicBezTo>
                    <a:lnTo>
                      <a:pt x="43" y="1214"/>
                    </a:lnTo>
                    <a:cubicBezTo>
                      <a:pt x="1" y="1319"/>
                      <a:pt x="1" y="1424"/>
                      <a:pt x="43" y="1529"/>
                    </a:cubicBezTo>
                    <a:lnTo>
                      <a:pt x="652" y="2600"/>
                    </a:lnTo>
                    <a:cubicBezTo>
                      <a:pt x="673" y="2663"/>
                      <a:pt x="736" y="2684"/>
                      <a:pt x="778" y="2684"/>
                    </a:cubicBezTo>
                    <a:cubicBezTo>
                      <a:pt x="799" y="2684"/>
                      <a:pt x="841" y="2684"/>
                      <a:pt x="862" y="2663"/>
                    </a:cubicBezTo>
                    <a:cubicBezTo>
                      <a:pt x="946" y="2642"/>
                      <a:pt x="967" y="2537"/>
                      <a:pt x="904" y="2453"/>
                    </a:cubicBezTo>
                    <a:lnTo>
                      <a:pt x="358" y="1445"/>
                    </a:lnTo>
                    <a:cubicBezTo>
                      <a:pt x="337" y="1403"/>
                      <a:pt x="337" y="1340"/>
                      <a:pt x="358" y="1298"/>
                    </a:cubicBezTo>
                    <a:lnTo>
                      <a:pt x="904" y="247"/>
                    </a:lnTo>
                    <a:cubicBezTo>
                      <a:pt x="967" y="163"/>
                      <a:pt x="946" y="79"/>
                      <a:pt x="862" y="37"/>
                    </a:cubicBezTo>
                    <a:cubicBezTo>
                      <a:pt x="828" y="13"/>
                      <a:pt x="795"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3"/>
              <p:cNvSpPr/>
              <p:nvPr/>
            </p:nvSpPr>
            <p:spPr>
              <a:xfrm>
                <a:off x="4755600" y="3286425"/>
                <a:ext cx="89800" cy="79325"/>
              </a:xfrm>
              <a:custGeom>
                <a:avLst/>
                <a:gdLst/>
                <a:ahLst/>
                <a:cxnLst/>
                <a:rect l="l" t="t" r="r" b="b"/>
                <a:pathLst>
                  <a:path w="3592" h="3173" extrusionOk="0">
                    <a:moveTo>
                      <a:pt x="1155" y="1"/>
                    </a:moveTo>
                    <a:cubicBezTo>
                      <a:pt x="966" y="1"/>
                      <a:pt x="819" y="64"/>
                      <a:pt x="735" y="232"/>
                    </a:cubicBezTo>
                    <a:lnTo>
                      <a:pt x="84" y="1366"/>
                    </a:lnTo>
                    <a:cubicBezTo>
                      <a:pt x="0" y="1492"/>
                      <a:pt x="0" y="1681"/>
                      <a:pt x="84" y="1828"/>
                    </a:cubicBezTo>
                    <a:lnTo>
                      <a:pt x="672" y="2878"/>
                    </a:lnTo>
                    <a:lnTo>
                      <a:pt x="714" y="2941"/>
                    </a:lnTo>
                    <a:cubicBezTo>
                      <a:pt x="819" y="3067"/>
                      <a:pt x="966" y="3172"/>
                      <a:pt x="1134" y="3172"/>
                    </a:cubicBezTo>
                    <a:lnTo>
                      <a:pt x="2436" y="3172"/>
                    </a:lnTo>
                    <a:cubicBezTo>
                      <a:pt x="2625" y="3172"/>
                      <a:pt x="2772" y="3088"/>
                      <a:pt x="2856" y="2941"/>
                    </a:cubicBezTo>
                    <a:lnTo>
                      <a:pt x="3507" y="1807"/>
                    </a:lnTo>
                    <a:cubicBezTo>
                      <a:pt x="3591" y="1639"/>
                      <a:pt x="3591" y="1471"/>
                      <a:pt x="3549" y="1324"/>
                    </a:cubicBezTo>
                    <a:lnTo>
                      <a:pt x="2982" y="421"/>
                    </a:lnTo>
                    <a:lnTo>
                      <a:pt x="2877" y="232"/>
                    </a:lnTo>
                    <a:cubicBezTo>
                      <a:pt x="2772" y="64"/>
                      <a:pt x="2625" y="1"/>
                      <a:pt x="2457" y="1"/>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3"/>
              <p:cNvSpPr/>
              <p:nvPr/>
            </p:nvSpPr>
            <p:spPr>
              <a:xfrm>
                <a:off x="47965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3"/>
              <p:cNvSpPr/>
              <p:nvPr/>
            </p:nvSpPr>
            <p:spPr>
              <a:xfrm>
                <a:off x="4762950" y="3291300"/>
                <a:ext cx="24175" cy="67100"/>
              </a:xfrm>
              <a:custGeom>
                <a:avLst/>
                <a:gdLst/>
                <a:ahLst/>
                <a:cxnLst/>
                <a:rect l="l" t="t" r="r" b="b"/>
                <a:pathLst>
                  <a:path w="967" h="2684" extrusionOk="0">
                    <a:moveTo>
                      <a:pt x="764" y="0"/>
                    </a:moveTo>
                    <a:cubicBezTo>
                      <a:pt x="718" y="0"/>
                      <a:pt x="677" y="28"/>
                      <a:pt x="651" y="79"/>
                    </a:cubicBezTo>
                    <a:lnTo>
                      <a:pt x="42" y="1213"/>
                    </a:lnTo>
                    <a:cubicBezTo>
                      <a:pt x="0" y="1318"/>
                      <a:pt x="0" y="1423"/>
                      <a:pt x="42" y="1528"/>
                    </a:cubicBezTo>
                    <a:lnTo>
                      <a:pt x="651" y="2599"/>
                    </a:lnTo>
                    <a:cubicBezTo>
                      <a:pt x="672" y="2662"/>
                      <a:pt x="735" y="2683"/>
                      <a:pt x="777" y="2683"/>
                    </a:cubicBezTo>
                    <a:cubicBezTo>
                      <a:pt x="798" y="2683"/>
                      <a:pt x="840" y="2683"/>
                      <a:pt x="861" y="2662"/>
                    </a:cubicBezTo>
                    <a:cubicBezTo>
                      <a:pt x="945" y="2641"/>
                      <a:pt x="966" y="2536"/>
                      <a:pt x="903" y="2452"/>
                    </a:cubicBezTo>
                    <a:lnTo>
                      <a:pt x="357" y="1444"/>
                    </a:lnTo>
                    <a:cubicBezTo>
                      <a:pt x="336" y="1402"/>
                      <a:pt x="336" y="1339"/>
                      <a:pt x="357" y="1297"/>
                    </a:cubicBezTo>
                    <a:lnTo>
                      <a:pt x="903" y="247"/>
                    </a:lnTo>
                    <a:cubicBezTo>
                      <a:pt x="966" y="163"/>
                      <a:pt x="924" y="79"/>
                      <a:pt x="861" y="37"/>
                    </a:cubicBezTo>
                    <a:cubicBezTo>
                      <a:pt x="828" y="12"/>
                      <a:pt x="795"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3"/>
              <p:cNvSpPr/>
              <p:nvPr/>
            </p:nvSpPr>
            <p:spPr>
              <a:xfrm>
                <a:off x="4772400" y="3296925"/>
                <a:ext cx="73000" cy="68825"/>
              </a:xfrm>
              <a:custGeom>
                <a:avLst/>
                <a:gdLst/>
                <a:ahLst/>
                <a:cxnLst/>
                <a:rect l="l" t="t" r="r" b="b"/>
                <a:pathLst>
                  <a:path w="2920" h="2753" extrusionOk="0">
                    <a:moveTo>
                      <a:pt x="2289" y="1"/>
                    </a:moveTo>
                    <a:cubicBezTo>
                      <a:pt x="2037" y="379"/>
                      <a:pt x="1680" y="862"/>
                      <a:pt x="1260" y="1303"/>
                    </a:cubicBezTo>
                    <a:cubicBezTo>
                      <a:pt x="1155" y="1408"/>
                      <a:pt x="1050" y="1534"/>
                      <a:pt x="945" y="1639"/>
                    </a:cubicBezTo>
                    <a:cubicBezTo>
                      <a:pt x="798" y="1807"/>
                      <a:pt x="630" y="1954"/>
                      <a:pt x="462" y="2122"/>
                    </a:cubicBezTo>
                    <a:cubicBezTo>
                      <a:pt x="378" y="2206"/>
                      <a:pt x="273" y="2248"/>
                      <a:pt x="189" y="2332"/>
                    </a:cubicBezTo>
                    <a:cubicBezTo>
                      <a:pt x="147" y="2374"/>
                      <a:pt x="63" y="2416"/>
                      <a:pt x="0" y="2458"/>
                    </a:cubicBezTo>
                    <a:lnTo>
                      <a:pt x="42" y="2521"/>
                    </a:lnTo>
                    <a:cubicBezTo>
                      <a:pt x="147" y="2647"/>
                      <a:pt x="294" y="2752"/>
                      <a:pt x="462" y="2752"/>
                    </a:cubicBezTo>
                    <a:lnTo>
                      <a:pt x="1764" y="2752"/>
                    </a:lnTo>
                    <a:cubicBezTo>
                      <a:pt x="1953" y="2752"/>
                      <a:pt x="2100" y="2668"/>
                      <a:pt x="2184" y="2521"/>
                    </a:cubicBezTo>
                    <a:lnTo>
                      <a:pt x="2835" y="1387"/>
                    </a:lnTo>
                    <a:cubicBezTo>
                      <a:pt x="2919" y="1219"/>
                      <a:pt x="2919" y="1051"/>
                      <a:pt x="2835" y="904"/>
                    </a:cubicBezTo>
                    <a:lnTo>
                      <a:pt x="22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3"/>
              <p:cNvSpPr/>
              <p:nvPr/>
            </p:nvSpPr>
            <p:spPr>
              <a:xfrm>
                <a:off x="4888950" y="3286425"/>
                <a:ext cx="89800" cy="79325"/>
              </a:xfrm>
              <a:custGeom>
                <a:avLst/>
                <a:gdLst/>
                <a:ahLst/>
                <a:cxnLst/>
                <a:rect l="l" t="t" r="r" b="b"/>
                <a:pathLst>
                  <a:path w="3592" h="3173" extrusionOk="0">
                    <a:moveTo>
                      <a:pt x="1156" y="1"/>
                    </a:moveTo>
                    <a:cubicBezTo>
                      <a:pt x="967" y="1"/>
                      <a:pt x="799" y="64"/>
                      <a:pt x="736" y="232"/>
                    </a:cubicBezTo>
                    <a:lnTo>
                      <a:pt x="64" y="1366"/>
                    </a:lnTo>
                    <a:cubicBezTo>
                      <a:pt x="1" y="1492"/>
                      <a:pt x="1" y="1681"/>
                      <a:pt x="64" y="1828"/>
                    </a:cubicBezTo>
                    <a:lnTo>
                      <a:pt x="673" y="2878"/>
                    </a:lnTo>
                    <a:lnTo>
                      <a:pt x="694" y="2941"/>
                    </a:lnTo>
                    <a:cubicBezTo>
                      <a:pt x="799" y="3067"/>
                      <a:pt x="967" y="3172"/>
                      <a:pt x="1114" y="3172"/>
                    </a:cubicBezTo>
                    <a:lnTo>
                      <a:pt x="2437" y="3172"/>
                    </a:lnTo>
                    <a:cubicBezTo>
                      <a:pt x="2626" y="3172"/>
                      <a:pt x="2773" y="3088"/>
                      <a:pt x="2857" y="2941"/>
                    </a:cubicBezTo>
                    <a:lnTo>
                      <a:pt x="3508" y="1807"/>
                    </a:lnTo>
                    <a:cubicBezTo>
                      <a:pt x="3592" y="1639"/>
                      <a:pt x="3592" y="1471"/>
                      <a:pt x="3529"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3"/>
              <p:cNvSpPr/>
              <p:nvPr/>
            </p:nvSpPr>
            <p:spPr>
              <a:xfrm>
                <a:off x="49299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3"/>
              <p:cNvSpPr/>
              <p:nvPr/>
            </p:nvSpPr>
            <p:spPr>
              <a:xfrm>
                <a:off x="4895250" y="3291300"/>
                <a:ext cx="24175" cy="67100"/>
              </a:xfrm>
              <a:custGeom>
                <a:avLst/>
                <a:gdLst/>
                <a:ahLst/>
                <a:cxnLst/>
                <a:rect l="l" t="t" r="r" b="b"/>
                <a:pathLst>
                  <a:path w="967" h="2684" extrusionOk="0">
                    <a:moveTo>
                      <a:pt x="780" y="0"/>
                    </a:moveTo>
                    <a:cubicBezTo>
                      <a:pt x="736" y="0"/>
                      <a:pt x="690" y="28"/>
                      <a:pt x="652" y="79"/>
                    </a:cubicBezTo>
                    <a:lnTo>
                      <a:pt x="64" y="1213"/>
                    </a:lnTo>
                    <a:cubicBezTo>
                      <a:pt x="1" y="1318"/>
                      <a:pt x="1" y="1423"/>
                      <a:pt x="64" y="1528"/>
                    </a:cubicBezTo>
                    <a:lnTo>
                      <a:pt x="652" y="2599"/>
                    </a:lnTo>
                    <a:cubicBezTo>
                      <a:pt x="694" y="2662"/>
                      <a:pt x="736" y="2683"/>
                      <a:pt x="799" y="2683"/>
                    </a:cubicBezTo>
                    <a:cubicBezTo>
                      <a:pt x="820" y="2683"/>
                      <a:pt x="841" y="2683"/>
                      <a:pt x="862" y="2662"/>
                    </a:cubicBezTo>
                    <a:cubicBezTo>
                      <a:pt x="946" y="2641"/>
                      <a:pt x="967" y="2536"/>
                      <a:pt x="925" y="2452"/>
                    </a:cubicBezTo>
                    <a:lnTo>
                      <a:pt x="379" y="1444"/>
                    </a:lnTo>
                    <a:cubicBezTo>
                      <a:pt x="337" y="1402"/>
                      <a:pt x="337" y="1339"/>
                      <a:pt x="379" y="1297"/>
                    </a:cubicBezTo>
                    <a:lnTo>
                      <a:pt x="925" y="247"/>
                    </a:lnTo>
                    <a:cubicBezTo>
                      <a:pt x="967" y="163"/>
                      <a:pt x="946" y="79"/>
                      <a:pt x="862" y="37"/>
                    </a:cubicBezTo>
                    <a:cubicBezTo>
                      <a:pt x="837" y="12"/>
                      <a:pt x="809" y="0"/>
                      <a:pt x="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3"/>
              <p:cNvSpPr/>
              <p:nvPr/>
            </p:nvSpPr>
            <p:spPr>
              <a:xfrm>
                <a:off x="5021800" y="3286425"/>
                <a:ext cx="90325" cy="79325"/>
              </a:xfrm>
              <a:custGeom>
                <a:avLst/>
                <a:gdLst/>
                <a:ahLst/>
                <a:cxnLst/>
                <a:rect l="l" t="t" r="r" b="b"/>
                <a:pathLst>
                  <a:path w="3613" h="3173" extrusionOk="0">
                    <a:moveTo>
                      <a:pt x="1155" y="1"/>
                    </a:moveTo>
                    <a:cubicBezTo>
                      <a:pt x="966" y="1"/>
                      <a:pt x="819" y="64"/>
                      <a:pt x="735" y="232"/>
                    </a:cubicBezTo>
                    <a:lnTo>
                      <a:pt x="84" y="1366"/>
                    </a:lnTo>
                    <a:cubicBezTo>
                      <a:pt x="0" y="1492"/>
                      <a:pt x="0" y="1681"/>
                      <a:pt x="84" y="1828"/>
                    </a:cubicBezTo>
                    <a:lnTo>
                      <a:pt x="693" y="2878"/>
                    </a:lnTo>
                    <a:lnTo>
                      <a:pt x="714" y="2941"/>
                    </a:lnTo>
                    <a:cubicBezTo>
                      <a:pt x="819" y="3067"/>
                      <a:pt x="966" y="3172"/>
                      <a:pt x="1134" y="3172"/>
                    </a:cubicBezTo>
                    <a:lnTo>
                      <a:pt x="2457" y="3172"/>
                    </a:lnTo>
                    <a:cubicBezTo>
                      <a:pt x="2625" y="3172"/>
                      <a:pt x="2793" y="3088"/>
                      <a:pt x="2877" y="2941"/>
                    </a:cubicBezTo>
                    <a:lnTo>
                      <a:pt x="3528" y="1807"/>
                    </a:lnTo>
                    <a:cubicBezTo>
                      <a:pt x="3612" y="1639"/>
                      <a:pt x="3612" y="1471"/>
                      <a:pt x="3549" y="1324"/>
                    </a:cubicBezTo>
                    <a:lnTo>
                      <a:pt x="3003" y="421"/>
                    </a:lnTo>
                    <a:lnTo>
                      <a:pt x="2898" y="232"/>
                    </a:lnTo>
                    <a:cubicBezTo>
                      <a:pt x="2793" y="64"/>
                      <a:pt x="2625" y="1"/>
                      <a:pt x="2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3"/>
              <p:cNvSpPr/>
              <p:nvPr/>
            </p:nvSpPr>
            <p:spPr>
              <a:xfrm>
                <a:off x="50627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3"/>
              <p:cNvSpPr/>
              <p:nvPr/>
            </p:nvSpPr>
            <p:spPr>
              <a:xfrm>
                <a:off x="5028625" y="3291300"/>
                <a:ext cx="24175" cy="67100"/>
              </a:xfrm>
              <a:custGeom>
                <a:avLst/>
                <a:gdLst/>
                <a:ahLst/>
                <a:cxnLst/>
                <a:rect l="l" t="t" r="r" b="b"/>
                <a:pathLst>
                  <a:path w="967" h="2684" extrusionOk="0">
                    <a:moveTo>
                      <a:pt x="770" y="0"/>
                    </a:moveTo>
                    <a:cubicBezTo>
                      <a:pt x="727" y="0"/>
                      <a:pt x="689" y="28"/>
                      <a:pt x="651" y="79"/>
                    </a:cubicBezTo>
                    <a:lnTo>
                      <a:pt x="42" y="1213"/>
                    </a:lnTo>
                    <a:cubicBezTo>
                      <a:pt x="0" y="1318"/>
                      <a:pt x="0" y="1423"/>
                      <a:pt x="42" y="1528"/>
                    </a:cubicBezTo>
                    <a:lnTo>
                      <a:pt x="651" y="2599"/>
                    </a:lnTo>
                    <a:cubicBezTo>
                      <a:pt x="672" y="2662"/>
                      <a:pt x="735" y="2683"/>
                      <a:pt x="777" y="2683"/>
                    </a:cubicBezTo>
                    <a:cubicBezTo>
                      <a:pt x="819" y="2683"/>
                      <a:pt x="840" y="2683"/>
                      <a:pt x="861" y="2662"/>
                    </a:cubicBezTo>
                    <a:cubicBezTo>
                      <a:pt x="945" y="2641"/>
                      <a:pt x="966" y="2536"/>
                      <a:pt x="924" y="2452"/>
                    </a:cubicBezTo>
                    <a:lnTo>
                      <a:pt x="357" y="1444"/>
                    </a:lnTo>
                    <a:cubicBezTo>
                      <a:pt x="336" y="1402"/>
                      <a:pt x="336" y="1339"/>
                      <a:pt x="357" y="1297"/>
                    </a:cubicBezTo>
                    <a:lnTo>
                      <a:pt x="924" y="247"/>
                    </a:lnTo>
                    <a:cubicBezTo>
                      <a:pt x="966" y="163"/>
                      <a:pt x="945" y="79"/>
                      <a:pt x="861" y="37"/>
                    </a:cubicBezTo>
                    <a:cubicBezTo>
                      <a:pt x="828" y="12"/>
                      <a:pt x="798" y="0"/>
                      <a:pt x="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3"/>
              <p:cNvSpPr/>
              <p:nvPr/>
            </p:nvSpPr>
            <p:spPr>
              <a:xfrm>
                <a:off x="5154625" y="3286425"/>
                <a:ext cx="90325" cy="79325"/>
              </a:xfrm>
              <a:custGeom>
                <a:avLst/>
                <a:gdLst/>
                <a:ahLst/>
                <a:cxnLst/>
                <a:rect l="l" t="t" r="r" b="b"/>
                <a:pathLst>
                  <a:path w="3613" h="3173" extrusionOk="0">
                    <a:moveTo>
                      <a:pt x="1156" y="1"/>
                    </a:moveTo>
                    <a:cubicBezTo>
                      <a:pt x="967" y="1"/>
                      <a:pt x="820" y="64"/>
                      <a:pt x="736" y="232"/>
                    </a:cubicBezTo>
                    <a:lnTo>
                      <a:pt x="85" y="1366"/>
                    </a:lnTo>
                    <a:cubicBezTo>
                      <a:pt x="1" y="1492"/>
                      <a:pt x="1" y="1681"/>
                      <a:pt x="85" y="1828"/>
                    </a:cubicBezTo>
                    <a:lnTo>
                      <a:pt x="673" y="2878"/>
                    </a:lnTo>
                    <a:lnTo>
                      <a:pt x="715" y="2941"/>
                    </a:lnTo>
                    <a:cubicBezTo>
                      <a:pt x="820" y="3067"/>
                      <a:pt x="967" y="3172"/>
                      <a:pt x="1135" y="3172"/>
                    </a:cubicBezTo>
                    <a:lnTo>
                      <a:pt x="2437" y="3172"/>
                    </a:lnTo>
                    <a:cubicBezTo>
                      <a:pt x="2626" y="3172"/>
                      <a:pt x="2773" y="3088"/>
                      <a:pt x="2857" y="2941"/>
                    </a:cubicBezTo>
                    <a:lnTo>
                      <a:pt x="3508" y="1807"/>
                    </a:lnTo>
                    <a:cubicBezTo>
                      <a:pt x="3613" y="1639"/>
                      <a:pt x="3613" y="1471"/>
                      <a:pt x="3550"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3"/>
              <p:cNvSpPr/>
              <p:nvPr/>
            </p:nvSpPr>
            <p:spPr>
              <a:xfrm>
                <a:off x="51961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3"/>
              <p:cNvSpPr/>
              <p:nvPr/>
            </p:nvSpPr>
            <p:spPr>
              <a:xfrm>
                <a:off x="5161975" y="3291300"/>
                <a:ext cx="24175" cy="67100"/>
              </a:xfrm>
              <a:custGeom>
                <a:avLst/>
                <a:gdLst/>
                <a:ahLst/>
                <a:cxnLst/>
                <a:rect l="l" t="t" r="r" b="b"/>
                <a:pathLst>
                  <a:path w="967" h="2684" extrusionOk="0">
                    <a:moveTo>
                      <a:pt x="765" y="0"/>
                    </a:moveTo>
                    <a:cubicBezTo>
                      <a:pt x="718" y="0"/>
                      <a:pt x="677" y="28"/>
                      <a:pt x="652" y="79"/>
                    </a:cubicBezTo>
                    <a:lnTo>
                      <a:pt x="43" y="1213"/>
                    </a:lnTo>
                    <a:cubicBezTo>
                      <a:pt x="1" y="1318"/>
                      <a:pt x="1" y="1423"/>
                      <a:pt x="43" y="1528"/>
                    </a:cubicBezTo>
                    <a:lnTo>
                      <a:pt x="652" y="2599"/>
                    </a:lnTo>
                    <a:cubicBezTo>
                      <a:pt x="673" y="2662"/>
                      <a:pt x="736" y="2683"/>
                      <a:pt x="778" y="2683"/>
                    </a:cubicBezTo>
                    <a:cubicBezTo>
                      <a:pt x="799" y="2683"/>
                      <a:pt x="841" y="2683"/>
                      <a:pt x="862" y="2662"/>
                    </a:cubicBezTo>
                    <a:cubicBezTo>
                      <a:pt x="946" y="2641"/>
                      <a:pt x="967" y="2536"/>
                      <a:pt x="904" y="2452"/>
                    </a:cubicBezTo>
                    <a:lnTo>
                      <a:pt x="358" y="1444"/>
                    </a:lnTo>
                    <a:cubicBezTo>
                      <a:pt x="337" y="1402"/>
                      <a:pt x="337" y="1339"/>
                      <a:pt x="358" y="1297"/>
                    </a:cubicBezTo>
                    <a:lnTo>
                      <a:pt x="904" y="247"/>
                    </a:lnTo>
                    <a:cubicBezTo>
                      <a:pt x="967" y="163"/>
                      <a:pt x="946" y="79"/>
                      <a:pt x="862" y="37"/>
                    </a:cubicBezTo>
                    <a:cubicBezTo>
                      <a:pt x="828" y="12"/>
                      <a:pt x="795" y="0"/>
                      <a:pt x="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3"/>
              <p:cNvSpPr/>
              <p:nvPr/>
            </p:nvSpPr>
            <p:spPr>
              <a:xfrm>
                <a:off x="4294075" y="3041775"/>
                <a:ext cx="585975" cy="395900"/>
              </a:xfrm>
              <a:custGeom>
                <a:avLst/>
                <a:gdLst/>
                <a:ahLst/>
                <a:cxnLst/>
                <a:rect l="l" t="t" r="r" b="b"/>
                <a:pathLst>
                  <a:path w="23439" h="15836" extrusionOk="0">
                    <a:moveTo>
                      <a:pt x="1" y="0"/>
                    </a:moveTo>
                    <a:lnTo>
                      <a:pt x="1" y="15835"/>
                    </a:lnTo>
                    <a:lnTo>
                      <a:pt x="23439" y="15835"/>
                    </a:lnTo>
                    <a:lnTo>
                      <a:pt x="23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3"/>
              <p:cNvSpPr/>
              <p:nvPr/>
            </p:nvSpPr>
            <p:spPr>
              <a:xfrm>
                <a:off x="4294075" y="3041775"/>
                <a:ext cx="430050" cy="395900"/>
              </a:xfrm>
              <a:custGeom>
                <a:avLst/>
                <a:gdLst/>
                <a:ahLst/>
                <a:cxnLst/>
                <a:rect l="l" t="t" r="r" b="b"/>
                <a:pathLst>
                  <a:path w="17202" h="15836" extrusionOk="0">
                    <a:moveTo>
                      <a:pt x="14303" y="0"/>
                    </a:moveTo>
                    <a:cubicBezTo>
                      <a:pt x="12350" y="3612"/>
                      <a:pt x="7666" y="10984"/>
                      <a:pt x="967" y="14449"/>
                    </a:cubicBezTo>
                    <a:cubicBezTo>
                      <a:pt x="652" y="14638"/>
                      <a:pt x="316" y="14764"/>
                      <a:pt x="1" y="14932"/>
                    </a:cubicBezTo>
                    <a:lnTo>
                      <a:pt x="1" y="15835"/>
                    </a:lnTo>
                    <a:lnTo>
                      <a:pt x="3676" y="15835"/>
                    </a:lnTo>
                    <a:cubicBezTo>
                      <a:pt x="6721" y="13987"/>
                      <a:pt x="9304" y="11467"/>
                      <a:pt x="11363" y="8926"/>
                    </a:cubicBezTo>
                    <a:cubicBezTo>
                      <a:pt x="14366" y="5314"/>
                      <a:pt x="16340" y="1722"/>
                      <a:pt x="17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3"/>
              <p:cNvSpPr/>
              <p:nvPr/>
            </p:nvSpPr>
            <p:spPr>
              <a:xfrm>
                <a:off x="4330300" y="3099000"/>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3"/>
              <p:cNvSpPr/>
              <p:nvPr/>
            </p:nvSpPr>
            <p:spPr>
              <a:xfrm>
                <a:off x="4330300" y="3127875"/>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3"/>
              <p:cNvSpPr/>
              <p:nvPr/>
            </p:nvSpPr>
            <p:spPr>
              <a:xfrm>
                <a:off x="4330300" y="3156750"/>
                <a:ext cx="166475" cy="11050"/>
              </a:xfrm>
              <a:custGeom>
                <a:avLst/>
                <a:gdLst/>
                <a:ahLst/>
                <a:cxnLst/>
                <a:rect l="l" t="t" r="r" b="b"/>
                <a:pathLst>
                  <a:path w="6659" h="442" extrusionOk="0">
                    <a:moveTo>
                      <a:pt x="1" y="1"/>
                    </a:moveTo>
                    <a:lnTo>
                      <a:pt x="1" y="442"/>
                    </a:lnTo>
                    <a:lnTo>
                      <a:pt x="6658" y="442"/>
                    </a:lnTo>
                    <a:lnTo>
                      <a:pt x="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95" name="Google Shape;1895;p53"/>
          <p:cNvGrpSpPr/>
          <p:nvPr/>
        </p:nvGrpSpPr>
        <p:grpSpPr>
          <a:xfrm>
            <a:off x="5172514" y="2324835"/>
            <a:ext cx="798477" cy="796946"/>
            <a:chOff x="7300864" y="642535"/>
            <a:chExt cx="798477" cy="796946"/>
          </a:xfrm>
        </p:grpSpPr>
        <p:sp>
          <p:nvSpPr>
            <p:cNvPr id="1896" name="Google Shape;1896;p5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53"/>
          <p:cNvGrpSpPr/>
          <p:nvPr/>
        </p:nvGrpSpPr>
        <p:grpSpPr>
          <a:xfrm>
            <a:off x="5064838" y="3722665"/>
            <a:ext cx="693913" cy="847457"/>
            <a:chOff x="7476963" y="3627165"/>
            <a:chExt cx="693913" cy="847457"/>
          </a:xfrm>
        </p:grpSpPr>
        <p:sp>
          <p:nvSpPr>
            <p:cNvPr id="1900" name="Google Shape;1900;p53"/>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3"/>
            <p:cNvSpPr/>
            <p:nvPr/>
          </p:nvSpPr>
          <p:spPr>
            <a:xfrm rot="8999111">
              <a:off x="7595912" y="3677844"/>
              <a:ext cx="311017" cy="404310"/>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3"/>
            <p:cNvSpPr/>
            <p:nvPr/>
          </p:nvSpPr>
          <p:spPr>
            <a:xfrm rot="8999111">
              <a:off x="7741158" y="4020161"/>
              <a:ext cx="309809" cy="40406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3" name="Google Shape;1903;p53"/>
          <p:cNvGrpSpPr/>
          <p:nvPr/>
        </p:nvGrpSpPr>
        <p:grpSpPr>
          <a:xfrm>
            <a:off x="6071514" y="3350185"/>
            <a:ext cx="798477" cy="796946"/>
            <a:chOff x="7632314" y="2652585"/>
            <a:chExt cx="798477" cy="796946"/>
          </a:xfrm>
        </p:grpSpPr>
        <p:sp>
          <p:nvSpPr>
            <p:cNvPr id="1904" name="Google Shape;1904;p53"/>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3"/>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3"/>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51905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31"/>
          <p:cNvSpPr/>
          <p:nvPr/>
        </p:nvSpPr>
        <p:spPr>
          <a:xfrm>
            <a:off x="2911381" y="2622785"/>
            <a:ext cx="3003979" cy="468786"/>
          </a:xfrm>
          <a:prstGeom prst="roundRect">
            <a:avLst>
              <a:gd name="adj" fmla="val 50000"/>
            </a:avLst>
          </a:prstGeom>
          <a:gradFill>
            <a:gsLst>
              <a:gs pos="0">
                <a:schemeClr val="dk2"/>
              </a:gs>
              <a:gs pos="100000">
                <a:schemeClr val="lt2"/>
              </a:gs>
            </a:gsLst>
            <a:lin ang="0" scaled="0"/>
          </a:gradFill>
          <a:ln>
            <a:noFill/>
          </a:ln>
        </p:spPr>
        <p:txBody>
          <a:bodyPr spcFirstLastPara="1" wrap="square" lIns="91425" tIns="0" rIns="91425" bIns="0" anchor="ctr" anchorCtr="0">
            <a:noAutofit/>
          </a:bodyPr>
          <a:lstStyle/>
          <a:p>
            <a:pPr marL="0" lvl="0" indent="0" algn="l" rtl="0">
              <a:spcBef>
                <a:spcPts val="0"/>
              </a:spcBef>
              <a:spcAft>
                <a:spcPts val="0"/>
              </a:spcAft>
              <a:buNone/>
            </a:pPr>
            <a:endParaRPr/>
          </a:p>
        </p:txBody>
      </p:sp>
      <p:sp>
        <p:nvSpPr>
          <p:cNvPr id="1111" name="Google Shape;1111;p31"/>
          <p:cNvSpPr txBox="1">
            <a:spLocks noGrp="1"/>
          </p:cNvSpPr>
          <p:nvPr>
            <p:ph type="title"/>
          </p:nvPr>
        </p:nvSpPr>
        <p:spPr>
          <a:xfrm>
            <a:off x="2828520" y="1709297"/>
            <a:ext cx="3248272" cy="73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Prepare data</a:t>
            </a:r>
          </a:p>
        </p:txBody>
      </p:sp>
      <p:sp>
        <p:nvSpPr>
          <p:cNvPr id="1112" name="Google Shape;1112;p31"/>
          <p:cNvSpPr txBox="1">
            <a:spLocks noGrp="1"/>
          </p:cNvSpPr>
          <p:nvPr>
            <p:ph type="subTitle" idx="1"/>
          </p:nvPr>
        </p:nvSpPr>
        <p:spPr>
          <a:xfrm>
            <a:off x="2928930" y="2704003"/>
            <a:ext cx="3003979" cy="353126"/>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solidFill>
                  <a:schemeClr val="dk1"/>
                </a:solidFill>
              </a:rPr>
              <a:t>Collecting data and cleaning </a:t>
            </a:r>
            <a:endParaRPr dirty="0">
              <a:solidFill>
                <a:schemeClr val="dk1"/>
              </a:solidFill>
            </a:endParaRPr>
          </a:p>
        </p:txBody>
      </p:sp>
      <p:sp>
        <p:nvSpPr>
          <p:cNvPr id="1114" name="Google Shape;1114;p31"/>
          <p:cNvSpPr/>
          <p:nvPr/>
        </p:nvSpPr>
        <p:spPr>
          <a:xfrm>
            <a:off x="6792075" y="986075"/>
            <a:ext cx="1638697" cy="1790800"/>
          </a:xfrm>
          <a:custGeom>
            <a:avLst/>
            <a:gdLst/>
            <a:ahLst/>
            <a:cxnLst/>
            <a:rect l="l" t="t" r="r" b="b"/>
            <a:pathLst>
              <a:path w="39302" h="42950" extrusionOk="0">
                <a:moveTo>
                  <a:pt x="31216" y="3922"/>
                </a:moveTo>
                <a:cubicBezTo>
                  <a:pt x="27508" y="1004"/>
                  <a:pt x="22159" y="1"/>
                  <a:pt x="17751" y="1703"/>
                </a:cubicBezTo>
                <a:cubicBezTo>
                  <a:pt x="17599" y="1794"/>
                  <a:pt x="17417" y="1855"/>
                  <a:pt x="17265" y="1916"/>
                </a:cubicBezTo>
                <a:cubicBezTo>
                  <a:pt x="13982" y="3344"/>
                  <a:pt x="11398" y="6201"/>
                  <a:pt x="9970" y="9454"/>
                </a:cubicBezTo>
                <a:cubicBezTo>
                  <a:pt x="8572" y="12737"/>
                  <a:pt x="8176" y="16414"/>
                  <a:pt x="6626" y="19606"/>
                </a:cubicBezTo>
                <a:cubicBezTo>
                  <a:pt x="4499" y="23983"/>
                  <a:pt x="0" y="27357"/>
                  <a:pt x="851" y="32585"/>
                </a:cubicBezTo>
                <a:cubicBezTo>
                  <a:pt x="1429" y="36172"/>
                  <a:pt x="4225" y="39120"/>
                  <a:pt x="7812" y="40245"/>
                </a:cubicBezTo>
                <a:cubicBezTo>
                  <a:pt x="16535" y="42950"/>
                  <a:pt x="27630" y="38542"/>
                  <a:pt x="34590" y="29424"/>
                </a:cubicBezTo>
                <a:cubicBezTo>
                  <a:pt x="35928" y="27630"/>
                  <a:pt x="37356" y="24804"/>
                  <a:pt x="37934" y="22007"/>
                </a:cubicBezTo>
                <a:cubicBezTo>
                  <a:pt x="39302" y="15411"/>
                  <a:pt x="36779" y="8664"/>
                  <a:pt x="31672" y="4347"/>
                </a:cubicBezTo>
                <a:cubicBezTo>
                  <a:pt x="31520" y="4195"/>
                  <a:pt x="31368" y="4043"/>
                  <a:pt x="31216" y="3922"/>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713225" y="539500"/>
            <a:ext cx="1162486" cy="1162486"/>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1806212" y="2020258"/>
            <a:ext cx="994153" cy="995198"/>
          </a:xfrm>
          <a:custGeom>
            <a:avLst/>
            <a:gdLst/>
            <a:ahLst/>
            <a:cxnLst/>
            <a:rect l="l" t="t" r="r" b="b"/>
            <a:pathLst>
              <a:path w="28543" h="28573" extrusionOk="0">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 name="Google Shape;1117;p31"/>
          <p:cNvGrpSpPr/>
          <p:nvPr/>
        </p:nvGrpSpPr>
        <p:grpSpPr>
          <a:xfrm rot="727871">
            <a:off x="6641905" y="1692457"/>
            <a:ext cx="1451309" cy="2291021"/>
            <a:chOff x="5538388" y="1733488"/>
            <a:chExt cx="611700" cy="965575"/>
          </a:xfrm>
        </p:grpSpPr>
        <p:sp>
          <p:nvSpPr>
            <p:cNvPr id="1118" name="Google Shape;1118;p31"/>
            <p:cNvSpPr/>
            <p:nvPr/>
          </p:nvSpPr>
          <p:spPr>
            <a:xfrm>
              <a:off x="5538388" y="1733488"/>
              <a:ext cx="611700" cy="965575"/>
            </a:xfrm>
            <a:custGeom>
              <a:avLst/>
              <a:gdLst/>
              <a:ahLst/>
              <a:cxnLst/>
              <a:rect l="l" t="t" r="r" b="b"/>
              <a:pathLst>
                <a:path w="24468" h="38623" extrusionOk="0">
                  <a:moveTo>
                    <a:pt x="2206" y="0"/>
                  </a:moveTo>
                  <a:cubicBezTo>
                    <a:pt x="967" y="0"/>
                    <a:pt x="1" y="1008"/>
                    <a:pt x="1" y="2206"/>
                  </a:cubicBezTo>
                  <a:lnTo>
                    <a:pt x="1" y="36417"/>
                  </a:lnTo>
                  <a:cubicBezTo>
                    <a:pt x="1" y="37636"/>
                    <a:pt x="1009" y="38623"/>
                    <a:pt x="2206" y="38623"/>
                  </a:cubicBezTo>
                  <a:lnTo>
                    <a:pt x="22262" y="38623"/>
                  </a:lnTo>
                  <a:cubicBezTo>
                    <a:pt x="23501" y="38623"/>
                    <a:pt x="24468" y="37615"/>
                    <a:pt x="24468" y="36417"/>
                  </a:cubicBezTo>
                  <a:lnTo>
                    <a:pt x="24468" y="2206"/>
                  </a:lnTo>
                  <a:cubicBezTo>
                    <a:pt x="24468" y="966"/>
                    <a:pt x="23480" y="0"/>
                    <a:pt x="22262"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31"/>
            <p:cNvGrpSpPr/>
            <p:nvPr/>
          </p:nvGrpSpPr>
          <p:grpSpPr>
            <a:xfrm>
              <a:off x="5538398" y="1733511"/>
              <a:ext cx="611679" cy="965541"/>
              <a:chOff x="5538425" y="1733496"/>
              <a:chExt cx="1465450" cy="2313228"/>
            </a:xfrm>
          </p:grpSpPr>
          <p:sp>
            <p:nvSpPr>
              <p:cNvPr id="1120" name="Google Shape;1120;p31"/>
              <p:cNvSpPr/>
              <p:nvPr/>
            </p:nvSpPr>
            <p:spPr>
              <a:xfrm>
                <a:off x="6271749" y="1734754"/>
                <a:ext cx="732126" cy="2311970"/>
              </a:xfrm>
              <a:custGeom>
                <a:avLst/>
                <a:gdLst/>
                <a:ahLst/>
                <a:cxnLst/>
                <a:rect l="l" t="t" r="r" b="b"/>
                <a:pathLst>
                  <a:path w="12224" h="38602" extrusionOk="0">
                    <a:moveTo>
                      <a:pt x="1" y="0"/>
                    </a:moveTo>
                    <a:lnTo>
                      <a:pt x="1" y="38601"/>
                    </a:lnTo>
                    <a:lnTo>
                      <a:pt x="10019" y="38601"/>
                    </a:lnTo>
                    <a:cubicBezTo>
                      <a:pt x="11258" y="38601"/>
                      <a:pt x="12224" y="37614"/>
                      <a:pt x="12224" y="36396"/>
                    </a:cubicBezTo>
                    <a:lnTo>
                      <a:pt x="12224" y="2205"/>
                    </a:lnTo>
                    <a:cubicBezTo>
                      <a:pt x="12224" y="966"/>
                      <a:pt x="11237" y="0"/>
                      <a:pt x="100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5538425" y="1733496"/>
                <a:ext cx="733384" cy="2313228"/>
              </a:xfrm>
              <a:custGeom>
                <a:avLst/>
                <a:gdLst/>
                <a:ahLst/>
                <a:cxnLst/>
                <a:rect l="l" t="t" r="r" b="b"/>
                <a:pathLst>
                  <a:path w="12245" h="38623" extrusionOk="0">
                    <a:moveTo>
                      <a:pt x="2206" y="0"/>
                    </a:moveTo>
                    <a:cubicBezTo>
                      <a:pt x="967" y="0"/>
                      <a:pt x="1" y="1008"/>
                      <a:pt x="1" y="2205"/>
                    </a:cubicBezTo>
                    <a:lnTo>
                      <a:pt x="1" y="36417"/>
                    </a:lnTo>
                    <a:cubicBezTo>
                      <a:pt x="1" y="37656"/>
                      <a:pt x="1009" y="38622"/>
                      <a:pt x="2206" y="38622"/>
                    </a:cubicBezTo>
                    <a:lnTo>
                      <a:pt x="12245" y="38622"/>
                    </a:lnTo>
                    <a:lnTo>
                      <a:pt x="12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6452924" y="1892870"/>
                <a:ext cx="367321" cy="333302"/>
              </a:xfrm>
              <a:custGeom>
                <a:avLst/>
                <a:gdLst/>
                <a:ahLst/>
                <a:cxnLst/>
                <a:rect l="l" t="t" r="r" b="b"/>
                <a:pathLst>
                  <a:path w="6133" h="5565" extrusionOk="0">
                    <a:moveTo>
                      <a:pt x="3099" y="1"/>
                    </a:moveTo>
                    <a:cubicBezTo>
                      <a:pt x="1829" y="1"/>
                      <a:pt x="665" y="864"/>
                      <a:pt x="357" y="2149"/>
                    </a:cubicBezTo>
                    <a:cubicBezTo>
                      <a:pt x="0" y="3640"/>
                      <a:pt x="924" y="5131"/>
                      <a:pt x="2436" y="5488"/>
                    </a:cubicBezTo>
                    <a:cubicBezTo>
                      <a:pt x="2653" y="5540"/>
                      <a:pt x="2869" y="5565"/>
                      <a:pt x="3082" y="5565"/>
                    </a:cubicBezTo>
                    <a:cubicBezTo>
                      <a:pt x="4337" y="5565"/>
                      <a:pt x="5470" y="4704"/>
                      <a:pt x="5776" y="3430"/>
                    </a:cubicBezTo>
                    <a:cubicBezTo>
                      <a:pt x="6133" y="1939"/>
                      <a:pt x="5209" y="427"/>
                      <a:pt x="3717" y="69"/>
                    </a:cubicBezTo>
                    <a:cubicBezTo>
                      <a:pt x="3511" y="23"/>
                      <a:pt x="3304" y="1"/>
                      <a:pt x="30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6447893" y="2308165"/>
                <a:ext cx="378640" cy="333541"/>
              </a:xfrm>
              <a:custGeom>
                <a:avLst/>
                <a:gdLst/>
                <a:ahLst/>
                <a:cxnLst/>
                <a:rect l="l" t="t" r="r" b="b"/>
                <a:pathLst>
                  <a:path w="6322" h="5569" extrusionOk="0">
                    <a:moveTo>
                      <a:pt x="3168" y="0"/>
                    </a:moveTo>
                    <a:cubicBezTo>
                      <a:pt x="2812" y="0"/>
                      <a:pt x="2451" y="69"/>
                      <a:pt x="2100" y="213"/>
                    </a:cubicBezTo>
                    <a:cubicBezTo>
                      <a:pt x="672"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290" y="648"/>
                      <a:pt x="4260" y="0"/>
                      <a:pt x="3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6470532" y="2724658"/>
                <a:ext cx="333362" cy="333422"/>
              </a:xfrm>
              <a:custGeom>
                <a:avLst/>
                <a:gdLst/>
                <a:ahLst/>
                <a:cxnLst/>
                <a:rect l="l" t="t" r="r" b="b"/>
                <a:pathLst>
                  <a:path w="5566" h="5567" extrusionOk="0">
                    <a:moveTo>
                      <a:pt x="2793" y="1"/>
                    </a:moveTo>
                    <a:cubicBezTo>
                      <a:pt x="1260" y="1"/>
                      <a:pt x="0" y="1240"/>
                      <a:pt x="0" y="2794"/>
                    </a:cubicBezTo>
                    <a:cubicBezTo>
                      <a:pt x="0" y="4306"/>
                      <a:pt x="1239" y="5566"/>
                      <a:pt x="2793" y="5566"/>
                    </a:cubicBezTo>
                    <a:cubicBezTo>
                      <a:pt x="4305" y="5566"/>
                      <a:pt x="5566" y="4306"/>
                      <a:pt x="5566" y="2794"/>
                    </a:cubicBezTo>
                    <a:cubicBezTo>
                      <a:pt x="5566" y="1261"/>
                      <a:pt x="4347"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6470532" y="3139773"/>
                <a:ext cx="333362" cy="333362"/>
              </a:xfrm>
              <a:custGeom>
                <a:avLst/>
                <a:gdLst/>
                <a:ahLst/>
                <a:cxnLst/>
                <a:rect l="l" t="t" r="r" b="b"/>
                <a:pathLst>
                  <a:path w="5566" h="5566" extrusionOk="0">
                    <a:moveTo>
                      <a:pt x="2793" y="0"/>
                    </a:moveTo>
                    <a:cubicBezTo>
                      <a:pt x="1260" y="0"/>
                      <a:pt x="0" y="1239"/>
                      <a:pt x="0" y="2793"/>
                    </a:cubicBezTo>
                    <a:cubicBezTo>
                      <a:pt x="0" y="4306"/>
                      <a:pt x="1239" y="5566"/>
                      <a:pt x="2793" y="5566"/>
                    </a:cubicBezTo>
                    <a:cubicBezTo>
                      <a:pt x="4305" y="5566"/>
                      <a:pt x="5566" y="4306"/>
                      <a:pt x="5566" y="2793"/>
                    </a:cubicBezTo>
                    <a:cubicBezTo>
                      <a:pt x="5566" y="1260"/>
                      <a:pt x="4347" y="0"/>
                      <a:pt x="27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6470532" y="3554828"/>
                <a:ext cx="333362" cy="333422"/>
              </a:xfrm>
              <a:custGeom>
                <a:avLst/>
                <a:gdLst/>
                <a:ahLst/>
                <a:cxnLst/>
                <a:rect l="l" t="t" r="r" b="b"/>
                <a:pathLst>
                  <a:path w="5566" h="5567" extrusionOk="0">
                    <a:moveTo>
                      <a:pt x="2793" y="1"/>
                    </a:moveTo>
                    <a:cubicBezTo>
                      <a:pt x="1260" y="1"/>
                      <a:pt x="0" y="1240"/>
                      <a:pt x="0" y="2773"/>
                    </a:cubicBezTo>
                    <a:cubicBezTo>
                      <a:pt x="0" y="4306"/>
                      <a:pt x="1239" y="5566"/>
                      <a:pt x="2793" y="5566"/>
                    </a:cubicBezTo>
                    <a:cubicBezTo>
                      <a:pt x="4305" y="5566"/>
                      <a:pt x="5566" y="4306"/>
                      <a:pt x="5566" y="2773"/>
                    </a:cubicBezTo>
                    <a:cubicBezTo>
                      <a:pt x="5566" y="1261"/>
                      <a:pt x="4347"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5757332" y="1893649"/>
                <a:ext cx="366063" cy="332523"/>
              </a:xfrm>
              <a:custGeom>
                <a:avLst/>
                <a:gdLst/>
                <a:ahLst/>
                <a:cxnLst/>
                <a:rect l="l" t="t" r="r" b="b"/>
                <a:pathLst>
                  <a:path w="6112" h="5552" extrusionOk="0">
                    <a:moveTo>
                      <a:pt x="3049" y="1"/>
                    </a:moveTo>
                    <a:cubicBezTo>
                      <a:pt x="1791" y="1"/>
                      <a:pt x="644" y="861"/>
                      <a:pt x="357" y="2136"/>
                    </a:cubicBezTo>
                    <a:cubicBezTo>
                      <a:pt x="0" y="3627"/>
                      <a:pt x="924" y="5139"/>
                      <a:pt x="2415" y="5475"/>
                    </a:cubicBezTo>
                    <a:cubicBezTo>
                      <a:pt x="2632" y="5527"/>
                      <a:pt x="2849" y="5552"/>
                      <a:pt x="3063" y="5552"/>
                    </a:cubicBezTo>
                    <a:cubicBezTo>
                      <a:pt x="4321" y="5552"/>
                      <a:pt x="5467" y="4691"/>
                      <a:pt x="5755" y="3417"/>
                    </a:cubicBezTo>
                    <a:cubicBezTo>
                      <a:pt x="6112" y="1926"/>
                      <a:pt x="5188" y="414"/>
                      <a:pt x="3696" y="77"/>
                    </a:cubicBezTo>
                    <a:cubicBezTo>
                      <a:pt x="3480" y="26"/>
                      <a:pt x="3263" y="1"/>
                      <a:pt x="3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5751043" y="2308165"/>
                <a:ext cx="378640" cy="333541"/>
              </a:xfrm>
              <a:custGeom>
                <a:avLst/>
                <a:gdLst/>
                <a:ahLst/>
                <a:cxnLst/>
                <a:rect l="l" t="t" r="r" b="b"/>
                <a:pathLst>
                  <a:path w="6322" h="5569" extrusionOk="0">
                    <a:moveTo>
                      <a:pt x="3171" y="0"/>
                    </a:moveTo>
                    <a:cubicBezTo>
                      <a:pt x="2814" y="0"/>
                      <a:pt x="2451" y="69"/>
                      <a:pt x="2100" y="213"/>
                    </a:cubicBezTo>
                    <a:cubicBezTo>
                      <a:pt x="693"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306" y="648"/>
                      <a:pt x="4268" y="0"/>
                      <a:pt x="3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5774941" y="2724658"/>
                <a:ext cx="333362" cy="333422"/>
              </a:xfrm>
              <a:custGeom>
                <a:avLst/>
                <a:gdLst/>
                <a:ahLst/>
                <a:cxnLst/>
                <a:rect l="l" t="t" r="r" b="b"/>
                <a:pathLst>
                  <a:path w="5566" h="5567" extrusionOk="0">
                    <a:moveTo>
                      <a:pt x="2772" y="1"/>
                    </a:moveTo>
                    <a:cubicBezTo>
                      <a:pt x="1260" y="1"/>
                      <a:pt x="0" y="1240"/>
                      <a:pt x="0" y="2794"/>
                    </a:cubicBezTo>
                    <a:cubicBezTo>
                      <a:pt x="0" y="4306"/>
                      <a:pt x="1218" y="5566"/>
                      <a:pt x="2772" y="5566"/>
                    </a:cubicBezTo>
                    <a:cubicBezTo>
                      <a:pt x="4327" y="5566"/>
                      <a:pt x="5566" y="4306"/>
                      <a:pt x="5566" y="2794"/>
                    </a:cubicBezTo>
                    <a:cubicBezTo>
                      <a:pt x="5566" y="1261"/>
                      <a:pt x="4327"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5774941" y="3139773"/>
                <a:ext cx="333362" cy="333362"/>
              </a:xfrm>
              <a:custGeom>
                <a:avLst/>
                <a:gdLst/>
                <a:ahLst/>
                <a:cxnLst/>
                <a:rect l="l" t="t" r="r" b="b"/>
                <a:pathLst>
                  <a:path w="5566" h="5566" extrusionOk="0">
                    <a:moveTo>
                      <a:pt x="2772" y="0"/>
                    </a:moveTo>
                    <a:cubicBezTo>
                      <a:pt x="1260" y="0"/>
                      <a:pt x="0" y="1239"/>
                      <a:pt x="0" y="2793"/>
                    </a:cubicBezTo>
                    <a:cubicBezTo>
                      <a:pt x="0" y="4306"/>
                      <a:pt x="1218" y="5566"/>
                      <a:pt x="2772" y="5566"/>
                    </a:cubicBezTo>
                    <a:cubicBezTo>
                      <a:pt x="4327" y="5566"/>
                      <a:pt x="5566" y="4306"/>
                      <a:pt x="5566" y="2793"/>
                    </a:cubicBezTo>
                    <a:cubicBezTo>
                      <a:pt x="5566" y="1260"/>
                      <a:pt x="4327" y="0"/>
                      <a:pt x="2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1"/>
              <p:cNvSpPr/>
              <p:nvPr/>
            </p:nvSpPr>
            <p:spPr>
              <a:xfrm>
                <a:off x="5774941" y="3554828"/>
                <a:ext cx="333362" cy="333422"/>
              </a:xfrm>
              <a:custGeom>
                <a:avLst/>
                <a:gdLst/>
                <a:ahLst/>
                <a:cxnLst/>
                <a:rect l="l" t="t" r="r" b="b"/>
                <a:pathLst>
                  <a:path w="5566" h="5567" extrusionOk="0">
                    <a:moveTo>
                      <a:pt x="2772" y="1"/>
                    </a:moveTo>
                    <a:cubicBezTo>
                      <a:pt x="1260" y="1"/>
                      <a:pt x="0" y="1240"/>
                      <a:pt x="0" y="2773"/>
                    </a:cubicBezTo>
                    <a:cubicBezTo>
                      <a:pt x="0" y="4306"/>
                      <a:pt x="1218" y="5566"/>
                      <a:pt x="2772" y="5566"/>
                    </a:cubicBezTo>
                    <a:cubicBezTo>
                      <a:pt x="4327" y="5566"/>
                      <a:pt x="5566" y="4306"/>
                      <a:pt x="5566" y="2773"/>
                    </a:cubicBezTo>
                    <a:cubicBezTo>
                      <a:pt x="5566" y="1261"/>
                      <a:pt x="4327"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a:off x="5847890" y="1967437"/>
                <a:ext cx="226454" cy="225196"/>
              </a:xfrm>
              <a:custGeom>
                <a:avLst/>
                <a:gdLst/>
                <a:ahLst/>
                <a:cxnLst/>
                <a:rect l="l" t="t" r="r" b="b"/>
                <a:pathLst>
                  <a:path w="3781" h="3760" extrusionOk="0">
                    <a:moveTo>
                      <a:pt x="3130" y="1"/>
                    </a:moveTo>
                    <a:lnTo>
                      <a:pt x="0" y="3109"/>
                    </a:lnTo>
                    <a:cubicBezTo>
                      <a:pt x="399" y="3508"/>
                      <a:pt x="945" y="3760"/>
                      <a:pt x="1575" y="3760"/>
                    </a:cubicBezTo>
                    <a:cubicBezTo>
                      <a:pt x="2814" y="3760"/>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5808900" y="192718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5847890" y="2382552"/>
                <a:ext cx="226454" cy="226454"/>
              </a:xfrm>
              <a:custGeom>
                <a:avLst/>
                <a:gdLst/>
                <a:ahLst/>
                <a:cxnLst/>
                <a:rect l="l" t="t" r="r" b="b"/>
                <a:pathLst>
                  <a:path w="3781" h="3781" extrusionOk="0">
                    <a:moveTo>
                      <a:pt x="3130" y="0"/>
                    </a:moveTo>
                    <a:lnTo>
                      <a:pt x="0" y="3108"/>
                    </a:lnTo>
                    <a:cubicBezTo>
                      <a:pt x="399" y="3507"/>
                      <a:pt x="945" y="3780"/>
                      <a:pt x="1575" y="3780"/>
                    </a:cubicBezTo>
                    <a:cubicBezTo>
                      <a:pt x="2814" y="3780"/>
                      <a:pt x="3781" y="2772"/>
                      <a:pt x="3781" y="1575"/>
                    </a:cubicBezTo>
                    <a:cubicBezTo>
                      <a:pt x="3760" y="945"/>
                      <a:pt x="3529" y="378"/>
                      <a:pt x="3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5808900" y="2342304"/>
                <a:ext cx="226454" cy="226454"/>
              </a:xfrm>
              <a:custGeom>
                <a:avLst/>
                <a:gdLst/>
                <a:ahLst/>
                <a:cxnLst/>
                <a:rect l="l" t="t" r="r" b="b"/>
                <a:pathLst>
                  <a:path w="3781" h="3781" extrusionOk="0">
                    <a:moveTo>
                      <a:pt x="2205" y="0"/>
                    </a:moveTo>
                    <a:cubicBezTo>
                      <a:pt x="966" y="0"/>
                      <a:pt x="0" y="1008"/>
                      <a:pt x="0" y="2205"/>
                    </a:cubicBezTo>
                    <a:cubicBezTo>
                      <a:pt x="0" y="2814"/>
                      <a:pt x="231" y="3360"/>
                      <a:pt x="651" y="3780"/>
                    </a:cubicBezTo>
                    <a:lnTo>
                      <a:pt x="3781"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a:off x="5847890" y="2797607"/>
                <a:ext cx="226454" cy="226513"/>
              </a:xfrm>
              <a:custGeom>
                <a:avLst/>
                <a:gdLst/>
                <a:ahLst/>
                <a:cxnLst/>
                <a:rect l="l" t="t" r="r" b="b"/>
                <a:pathLst>
                  <a:path w="3781" h="3782" extrusionOk="0">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5808900" y="275735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5847890" y="3212722"/>
                <a:ext cx="226454" cy="225196"/>
              </a:xfrm>
              <a:custGeom>
                <a:avLst/>
                <a:gdLst/>
                <a:ahLst/>
                <a:cxnLst/>
                <a:rect l="l" t="t" r="r" b="b"/>
                <a:pathLst>
                  <a:path w="3781" h="3760" extrusionOk="0">
                    <a:moveTo>
                      <a:pt x="3130" y="0"/>
                    </a:moveTo>
                    <a:lnTo>
                      <a:pt x="0" y="3109"/>
                    </a:lnTo>
                    <a:cubicBezTo>
                      <a:pt x="399" y="3508"/>
                      <a:pt x="945" y="3760"/>
                      <a:pt x="1575" y="3760"/>
                    </a:cubicBezTo>
                    <a:cubicBezTo>
                      <a:pt x="2814" y="3760"/>
                      <a:pt x="3781" y="2773"/>
                      <a:pt x="3781" y="1575"/>
                    </a:cubicBezTo>
                    <a:cubicBezTo>
                      <a:pt x="3760" y="945"/>
                      <a:pt x="3529" y="378"/>
                      <a:pt x="3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5808900" y="3172474"/>
                <a:ext cx="226454" cy="226454"/>
              </a:xfrm>
              <a:custGeom>
                <a:avLst/>
                <a:gdLst/>
                <a:ahLst/>
                <a:cxnLst/>
                <a:rect l="l" t="t" r="r" b="b"/>
                <a:pathLst>
                  <a:path w="3781" h="3781" extrusionOk="0">
                    <a:moveTo>
                      <a:pt x="2205" y="0"/>
                    </a:moveTo>
                    <a:cubicBezTo>
                      <a:pt x="966" y="0"/>
                      <a:pt x="0" y="1008"/>
                      <a:pt x="0" y="2205"/>
                    </a:cubicBezTo>
                    <a:cubicBezTo>
                      <a:pt x="0" y="2814"/>
                      <a:pt x="231" y="3361"/>
                      <a:pt x="651" y="3781"/>
                    </a:cubicBezTo>
                    <a:lnTo>
                      <a:pt x="3781"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5847890" y="3627777"/>
                <a:ext cx="226454" cy="226513"/>
              </a:xfrm>
              <a:custGeom>
                <a:avLst/>
                <a:gdLst/>
                <a:ahLst/>
                <a:cxnLst/>
                <a:rect l="l" t="t" r="r" b="b"/>
                <a:pathLst>
                  <a:path w="3781" h="3782" extrusionOk="0">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5808900" y="3587529"/>
                <a:ext cx="226454" cy="226513"/>
              </a:xfrm>
              <a:custGeom>
                <a:avLst/>
                <a:gdLst/>
                <a:ahLst/>
                <a:cxnLst/>
                <a:rect l="l" t="t" r="r" b="b"/>
                <a:pathLst>
                  <a:path w="3781" h="3782"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a:off x="6543481" y="1967437"/>
                <a:ext cx="226454" cy="225196"/>
              </a:xfrm>
              <a:custGeom>
                <a:avLst/>
                <a:gdLst/>
                <a:ahLst/>
                <a:cxnLst/>
                <a:rect l="l" t="t" r="r" b="b"/>
                <a:pathLst>
                  <a:path w="3781" h="3760" extrusionOk="0">
                    <a:moveTo>
                      <a:pt x="3129" y="1"/>
                    </a:moveTo>
                    <a:lnTo>
                      <a:pt x="0" y="3109"/>
                    </a:lnTo>
                    <a:cubicBezTo>
                      <a:pt x="399" y="3508"/>
                      <a:pt x="945" y="3760"/>
                      <a:pt x="1575" y="3760"/>
                    </a:cubicBezTo>
                    <a:cubicBezTo>
                      <a:pt x="2814" y="3760"/>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a:off x="6505749" y="192718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6543481" y="2382552"/>
                <a:ext cx="226454" cy="226454"/>
              </a:xfrm>
              <a:custGeom>
                <a:avLst/>
                <a:gdLst/>
                <a:ahLst/>
                <a:cxnLst/>
                <a:rect l="l" t="t" r="r" b="b"/>
                <a:pathLst>
                  <a:path w="3781" h="3781" extrusionOk="0">
                    <a:moveTo>
                      <a:pt x="3129" y="0"/>
                    </a:moveTo>
                    <a:lnTo>
                      <a:pt x="0" y="3108"/>
                    </a:lnTo>
                    <a:cubicBezTo>
                      <a:pt x="399" y="3507"/>
                      <a:pt x="945" y="3780"/>
                      <a:pt x="1575" y="3780"/>
                    </a:cubicBezTo>
                    <a:cubicBezTo>
                      <a:pt x="2814" y="3780"/>
                      <a:pt x="3781" y="2772"/>
                      <a:pt x="3781" y="1575"/>
                    </a:cubicBezTo>
                    <a:cubicBezTo>
                      <a:pt x="3781" y="945"/>
                      <a:pt x="3550" y="378"/>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6505749" y="2342304"/>
                <a:ext cx="226454" cy="226454"/>
              </a:xfrm>
              <a:custGeom>
                <a:avLst/>
                <a:gdLst/>
                <a:ahLst/>
                <a:cxnLst/>
                <a:rect l="l" t="t" r="r" b="b"/>
                <a:pathLst>
                  <a:path w="3781" h="3781" extrusionOk="0">
                    <a:moveTo>
                      <a:pt x="2205" y="0"/>
                    </a:moveTo>
                    <a:cubicBezTo>
                      <a:pt x="966" y="0"/>
                      <a:pt x="0" y="1008"/>
                      <a:pt x="0" y="2205"/>
                    </a:cubicBezTo>
                    <a:cubicBezTo>
                      <a:pt x="0" y="2814"/>
                      <a:pt x="231" y="3360"/>
                      <a:pt x="651" y="3780"/>
                    </a:cubicBezTo>
                    <a:lnTo>
                      <a:pt x="3780"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6543481" y="2797607"/>
                <a:ext cx="226454" cy="226513"/>
              </a:xfrm>
              <a:custGeom>
                <a:avLst/>
                <a:gdLst/>
                <a:ahLst/>
                <a:cxnLst/>
                <a:rect l="l" t="t" r="r" b="b"/>
                <a:pathLst>
                  <a:path w="3781" h="3782" extrusionOk="0">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6505749" y="275735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6543481" y="3212722"/>
                <a:ext cx="226454" cy="225196"/>
              </a:xfrm>
              <a:custGeom>
                <a:avLst/>
                <a:gdLst/>
                <a:ahLst/>
                <a:cxnLst/>
                <a:rect l="l" t="t" r="r" b="b"/>
                <a:pathLst>
                  <a:path w="3781" h="3760" extrusionOk="0">
                    <a:moveTo>
                      <a:pt x="3129" y="0"/>
                    </a:moveTo>
                    <a:lnTo>
                      <a:pt x="0" y="3109"/>
                    </a:lnTo>
                    <a:cubicBezTo>
                      <a:pt x="399" y="3508"/>
                      <a:pt x="945" y="3760"/>
                      <a:pt x="1575" y="3760"/>
                    </a:cubicBezTo>
                    <a:cubicBezTo>
                      <a:pt x="2814" y="3760"/>
                      <a:pt x="3781" y="2773"/>
                      <a:pt x="3781" y="1575"/>
                    </a:cubicBezTo>
                    <a:cubicBezTo>
                      <a:pt x="3781" y="945"/>
                      <a:pt x="3550" y="378"/>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6505749" y="3172474"/>
                <a:ext cx="226454" cy="226454"/>
              </a:xfrm>
              <a:custGeom>
                <a:avLst/>
                <a:gdLst/>
                <a:ahLst/>
                <a:cxnLst/>
                <a:rect l="l" t="t" r="r" b="b"/>
                <a:pathLst>
                  <a:path w="3781" h="3781" extrusionOk="0">
                    <a:moveTo>
                      <a:pt x="2205" y="0"/>
                    </a:moveTo>
                    <a:cubicBezTo>
                      <a:pt x="966" y="0"/>
                      <a:pt x="0" y="1008"/>
                      <a:pt x="0" y="2205"/>
                    </a:cubicBezTo>
                    <a:cubicBezTo>
                      <a:pt x="0" y="2814"/>
                      <a:pt x="231" y="3361"/>
                      <a:pt x="651" y="3781"/>
                    </a:cubicBezTo>
                    <a:lnTo>
                      <a:pt x="3780"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6543481" y="3627777"/>
                <a:ext cx="226454" cy="226513"/>
              </a:xfrm>
              <a:custGeom>
                <a:avLst/>
                <a:gdLst/>
                <a:ahLst/>
                <a:cxnLst/>
                <a:rect l="l" t="t" r="r" b="b"/>
                <a:pathLst>
                  <a:path w="3781" h="3782" extrusionOk="0">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a:off x="6505749" y="3587529"/>
                <a:ext cx="226454" cy="226513"/>
              </a:xfrm>
              <a:custGeom>
                <a:avLst/>
                <a:gdLst/>
                <a:ahLst/>
                <a:cxnLst/>
                <a:rect l="l" t="t" r="r" b="b"/>
                <a:pathLst>
                  <a:path w="3781" h="3782"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a:off x="5846632" y="1967437"/>
                <a:ext cx="94391" cy="129607"/>
              </a:xfrm>
              <a:custGeom>
                <a:avLst/>
                <a:gdLst/>
                <a:ahLst/>
                <a:cxnLst/>
                <a:rect l="l" t="t" r="r" b="b"/>
                <a:pathLst>
                  <a:path w="1576" h="2164" fill="none" extrusionOk="0">
                    <a:moveTo>
                      <a:pt x="1575" y="1"/>
                    </a:moveTo>
                    <a:cubicBezTo>
                      <a:pt x="714" y="1"/>
                      <a:pt x="0" y="694"/>
                      <a:pt x="0" y="1576"/>
                    </a:cubicBezTo>
                    <a:cubicBezTo>
                      <a:pt x="0" y="1786"/>
                      <a:pt x="63" y="1996"/>
                      <a:pt x="126" y="216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a:off x="6543481" y="1967437"/>
                <a:ext cx="94391" cy="129607"/>
              </a:xfrm>
              <a:custGeom>
                <a:avLst/>
                <a:gdLst/>
                <a:ahLst/>
                <a:cxnLst/>
                <a:rect l="l" t="t" r="r" b="b"/>
                <a:pathLst>
                  <a:path w="1576" h="2164" fill="none" extrusionOk="0">
                    <a:moveTo>
                      <a:pt x="1575" y="1"/>
                    </a:moveTo>
                    <a:cubicBezTo>
                      <a:pt x="714" y="1"/>
                      <a:pt x="0" y="694"/>
                      <a:pt x="0" y="1576"/>
                    </a:cubicBezTo>
                    <a:cubicBezTo>
                      <a:pt x="0" y="1786"/>
                      <a:pt x="42" y="1996"/>
                      <a:pt x="126" y="216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5846632" y="2382552"/>
                <a:ext cx="94391" cy="129607"/>
              </a:xfrm>
              <a:custGeom>
                <a:avLst/>
                <a:gdLst/>
                <a:ahLst/>
                <a:cxnLst/>
                <a:rect l="l" t="t" r="r" b="b"/>
                <a:pathLst>
                  <a:path w="1576" h="2164" fill="none" extrusionOk="0">
                    <a:moveTo>
                      <a:pt x="1575" y="0"/>
                    </a:moveTo>
                    <a:cubicBezTo>
                      <a:pt x="714" y="0"/>
                      <a:pt x="0" y="693"/>
                      <a:pt x="0" y="1575"/>
                    </a:cubicBezTo>
                    <a:cubicBezTo>
                      <a:pt x="0" y="1785"/>
                      <a:pt x="63" y="1995"/>
                      <a:pt x="126" y="2163"/>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6543481" y="2382552"/>
                <a:ext cx="94391" cy="129607"/>
              </a:xfrm>
              <a:custGeom>
                <a:avLst/>
                <a:gdLst/>
                <a:ahLst/>
                <a:cxnLst/>
                <a:rect l="l" t="t" r="r" b="b"/>
                <a:pathLst>
                  <a:path w="1576" h="2164" fill="none" extrusionOk="0">
                    <a:moveTo>
                      <a:pt x="1575" y="0"/>
                    </a:moveTo>
                    <a:cubicBezTo>
                      <a:pt x="714" y="0"/>
                      <a:pt x="0" y="693"/>
                      <a:pt x="0" y="1575"/>
                    </a:cubicBezTo>
                    <a:cubicBezTo>
                      <a:pt x="0" y="1785"/>
                      <a:pt x="42" y="1995"/>
                      <a:pt x="126" y="2163"/>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5846632" y="2792576"/>
                <a:ext cx="94391" cy="130865"/>
              </a:xfrm>
              <a:custGeom>
                <a:avLst/>
                <a:gdLst/>
                <a:ahLst/>
                <a:cxnLst/>
                <a:rect l="l" t="t" r="r" b="b"/>
                <a:pathLst>
                  <a:path w="1576" h="2185" fill="none" extrusionOk="0">
                    <a:moveTo>
                      <a:pt x="1575" y="1"/>
                    </a:moveTo>
                    <a:cubicBezTo>
                      <a:pt x="714" y="1"/>
                      <a:pt x="0" y="715"/>
                      <a:pt x="0" y="1576"/>
                    </a:cubicBezTo>
                    <a:cubicBezTo>
                      <a:pt x="0" y="1786"/>
                      <a:pt x="63"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a:off x="6543481" y="2792576"/>
                <a:ext cx="94391" cy="130865"/>
              </a:xfrm>
              <a:custGeom>
                <a:avLst/>
                <a:gdLst/>
                <a:ahLst/>
                <a:cxnLst/>
                <a:rect l="l" t="t" r="r" b="b"/>
                <a:pathLst>
                  <a:path w="1576" h="2185" fill="none" extrusionOk="0">
                    <a:moveTo>
                      <a:pt x="1575" y="1"/>
                    </a:moveTo>
                    <a:cubicBezTo>
                      <a:pt x="714" y="1"/>
                      <a:pt x="0" y="715"/>
                      <a:pt x="0" y="1576"/>
                    </a:cubicBezTo>
                    <a:cubicBezTo>
                      <a:pt x="0" y="1786"/>
                      <a:pt x="42"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5846632" y="3207691"/>
                <a:ext cx="94391" cy="130865"/>
              </a:xfrm>
              <a:custGeom>
                <a:avLst/>
                <a:gdLst/>
                <a:ahLst/>
                <a:cxnLst/>
                <a:rect l="l" t="t" r="r" b="b"/>
                <a:pathLst>
                  <a:path w="1576" h="2185" fill="none" extrusionOk="0">
                    <a:moveTo>
                      <a:pt x="1575" y="0"/>
                    </a:moveTo>
                    <a:cubicBezTo>
                      <a:pt x="714" y="0"/>
                      <a:pt x="0" y="714"/>
                      <a:pt x="0" y="1575"/>
                    </a:cubicBezTo>
                    <a:cubicBezTo>
                      <a:pt x="0" y="1785"/>
                      <a:pt x="63" y="1995"/>
                      <a:pt x="126" y="218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a:off x="6543481" y="3207691"/>
                <a:ext cx="94391" cy="130865"/>
              </a:xfrm>
              <a:custGeom>
                <a:avLst/>
                <a:gdLst/>
                <a:ahLst/>
                <a:cxnLst/>
                <a:rect l="l" t="t" r="r" b="b"/>
                <a:pathLst>
                  <a:path w="1576" h="2185" fill="none" extrusionOk="0">
                    <a:moveTo>
                      <a:pt x="1575" y="0"/>
                    </a:moveTo>
                    <a:cubicBezTo>
                      <a:pt x="714" y="0"/>
                      <a:pt x="0" y="714"/>
                      <a:pt x="0" y="1575"/>
                    </a:cubicBezTo>
                    <a:cubicBezTo>
                      <a:pt x="0" y="1785"/>
                      <a:pt x="42" y="1995"/>
                      <a:pt x="126" y="218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a:off x="5846632" y="3622746"/>
                <a:ext cx="94391" cy="130925"/>
              </a:xfrm>
              <a:custGeom>
                <a:avLst/>
                <a:gdLst/>
                <a:ahLst/>
                <a:cxnLst/>
                <a:rect l="l" t="t" r="r" b="b"/>
                <a:pathLst>
                  <a:path w="1576" h="2186" fill="none" extrusionOk="0">
                    <a:moveTo>
                      <a:pt x="1575" y="1"/>
                    </a:moveTo>
                    <a:cubicBezTo>
                      <a:pt x="714" y="1"/>
                      <a:pt x="0" y="715"/>
                      <a:pt x="0" y="1576"/>
                    </a:cubicBezTo>
                    <a:cubicBezTo>
                      <a:pt x="0" y="1786"/>
                      <a:pt x="63"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6543481" y="3622746"/>
                <a:ext cx="94391" cy="130925"/>
              </a:xfrm>
              <a:custGeom>
                <a:avLst/>
                <a:gdLst/>
                <a:ahLst/>
                <a:cxnLst/>
                <a:rect l="l" t="t" r="r" b="b"/>
                <a:pathLst>
                  <a:path w="1576" h="2186" fill="none" extrusionOk="0">
                    <a:moveTo>
                      <a:pt x="1575" y="1"/>
                    </a:moveTo>
                    <a:cubicBezTo>
                      <a:pt x="714" y="1"/>
                      <a:pt x="0" y="715"/>
                      <a:pt x="0" y="1576"/>
                    </a:cubicBezTo>
                    <a:cubicBezTo>
                      <a:pt x="0" y="1786"/>
                      <a:pt x="42"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 name="Google Shape;1162;p31"/>
          <p:cNvGrpSpPr/>
          <p:nvPr/>
        </p:nvGrpSpPr>
        <p:grpSpPr>
          <a:xfrm rot="-693273">
            <a:off x="1055953" y="2091937"/>
            <a:ext cx="914686" cy="1966362"/>
            <a:chOff x="3735850" y="68950"/>
            <a:chExt cx="494100" cy="1062200"/>
          </a:xfrm>
        </p:grpSpPr>
        <p:sp>
          <p:nvSpPr>
            <p:cNvPr id="1163" name="Google Shape;1163;p31"/>
            <p:cNvSpPr/>
            <p:nvPr/>
          </p:nvSpPr>
          <p:spPr>
            <a:xfrm>
              <a:off x="3735875" y="71600"/>
              <a:ext cx="494075" cy="1056925"/>
            </a:xfrm>
            <a:custGeom>
              <a:avLst/>
              <a:gdLst/>
              <a:ahLst/>
              <a:cxnLst/>
              <a:rect l="l" t="t" r="r" b="b"/>
              <a:pathLst>
                <a:path w="19763" h="42277" extrusionOk="0">
                  <a:moveTo>
                    <a:pt x="5377" y="0"/>
                  </a:moveTo>
                  <a:cubicBezTo>
                    <a:pt x="4620" y="0"/>
                    <a:pt x="4011" y="588"/>
                    <a:pt x="4011" y="1365"/>
                  </a:cubicBezTo>
                  <a:lnTo>
                    <a:pt x="4011" y="4872"/>
                  </a:lnTo>
                  <a:cubicBezTo>
                    <a:pt x="4011" y="5587"/>
                    <a:pt x="4536" y="6133"/>
                    <a:pt x="5229" y="6217"/>
                  </a:cubicBezTo>
                  <a:cubicBezTo>
                    <a:pt x="5271" y="7057"/>
                    <a:pt x="5293" y="8422"/>
                    <a:pt x="5061" y="9451"/>
                  </a:cubicBezTo>
                  <a:cubicBezTo>
                    <a:pt x="5040" y="9577"/>
                    <a:pt x="4977" y="9724"/>
                    <a:pt x="4956" y="9829"/>
                  </a:cubicBezTo>
                  <a:cubicBezTo>
                    <a:pt x="4872" y="10039"/>
                    <a:pt x="4809" y="10207"/>
                    <a:pt x="4704" y="10354"/>
                  </a:cubicBezTo>
                  <a:cubicBezTo>
                    <a:pt x="3822" y="11551"/>
                    <a:pt x="147" y="15352"/>
                    <a:pt x="84" y="18503"/>
                  </a:cubicBezTo>
                  <a:cubicBezTo>
                    <a:pt x="0" y="21065"/>
                    <a:pt x="42" y="34128"/>
                    <a:pt x="84" y="38664"/>
                  </a:cubicBezTo>
                  <a:cubicBezTo>
                    <a:pt x="21" y="39483"/>
                    <a:pt x="21" y="40029"/>
                    <a:pt x="21" y="40176"/>
                  </a:cubicBezTo>
                  <a:lnTo>
                    <a:pt x="21" y="40239"/>
                  </a:lnTo>
                  <a:lnTo>
                    <a:pt x="21" y="40344"/>
                  </a:lnTo>
                  <a:lnTo>
                    <a:pt x="21" y="40365"/>
                  </a:lnTo>
                  <a:cubicBezTo>
                    <a:pt x="21" y="40386"/>
                    <a:pt x="63" y="40428"/>
                    <a:pt x="63" y="40449"/>
                  </a:cubicBezTo>
                  <a:cubicBezTo>
                    <a:pt x="63" y="40449"/>
                    <a:pt x="63" y="40470"/>
                    <a:pt x="84" y="40470"/>
                  </a:cubicBezTo>
                  <a:cubicBezTo>
                    <a:pt x="84" y="40491"/>
                    <a:pt x="105" y="40533"/>
                    <a:pt x="105" y="40554"/>
                  </a:cubicBezTo>
                  <a:lnTo>
                    <a:pt x="126" y="40575"/>
                  </a:lnTo>
                  <a:cubicBezTo>
                    <a:pt x="147" y="40596"/>
                    <a:pt x="147" y="40638"/>
                    <a:pt x="189" y="40659"/>
                  </a:cubicBezTo>
                  <a:lnTo>
                    <a:pt x="210" y="40680"/>
                  </a:lnTo>
                  <a:lnTo>
                    <a:pt x="315" y="40785"/>
                  </a:lnTo>
                  <a:cubicBezTo>
                    <a:pt x="315" y="40785"/>
                    <a:pt x="336" y="40785"/>
                    <a:pt x="336" y="40806"/>
                  </a:cubicBezTo>
                  <a:cubicBezTo>
                    <a:pt x="357" y="40848"/>
                    <a:pt x="399" y="40869"/>
                    <a:pt x="441" y="40890"/>
                  </a:cubicBezTo>
                  <a:cubicBezTo>
                    <a:pt x="462" y="40890"/>
                    <a:pt x="462" y="40911"/>
                    <a:pt x="504" y="40911"/>
                  </a:cubicBezTo>
                  <a:cubicBezTo>
                    <a:pt x="525" y="40953"/>
                    <a:pt x="546" y="40974"/>
                    <a:pt x="609" y="40974"/>
                  </a:cubicBezTo>
                  <a:cubicBezTo>
                    <a:pt x="630" y="40974"/>
                    <a:pt x="630" y="40995"/>
                    <a:pt x="651" y="40995"/>
                  </a:cubicBezTo>
                  <a:cubicBezTo>
                    <a:pt x="672" y="41016"/>
                    <a:pt x="735" y="41016"/>
                    <a:pt x="756" y="41058"/>
                  </a:cubicBezTo>
                  <a:cubicBezTo>
                    <a:pt x="777" y="41058"/>
                    <a:pt x="819" y="41079"/>
                    <a:pt x="819" y="41079"/>
                  </a:cubicBezTo>
                  <a:cubicBezTo>
                    <a:pt x="861" y="41100"/>
                    <a:pt x="903" y="41121"/>
                    <a:pt x="945" y="41121"/>
                  </a:cubicBezTo>
                  <a:cubicBezTo>
                    <a:pt x="966" y="41121"/>
                    <a:pt x="966" y="41142"/>
                    <a:pt x="1008" y="41142"/>
                  </a:cubicBezTo>
                  <a:cubicBezTo>
                    <a:pt x="1050" y="41184"/>
                    <a:pt x="1134" y="41205"/>
                    <a:pt x="1218" y="41226"/>
                  </a:cubicBezTo>
                  <a:cubicBezTo>
                    <a:pt x="1239" y="41226"/>
                    <a:pt x="1239" y="41247"/>
                    <a:pt x="1260" y="41247"/>
                  </a:cubicBezTo>
                  <a:cubicBezTo>
                    <a:pt x="1323" y="41290"/>
                    <a:pt x="1365" y="41311"/>
                    <a:pt x="1428" y="41311"/>
                  </a:cubicBezTo>
                  <a:cubicBezTo>
                    <a:pt x="1449" y="41311"/>
                    <a:pt x="1470" y="41332"/>
                    <a:pt x="1491" y="41332"/>
                  </a:cubicBezTo>
                  <a:cubicBezTo>
                    <a:pt x="1554" y="41353"/>
                    <a:pt x="1596" y="41353"/>
                    <a:pt x="1659" y="41395"/>
                  </a:cubicBezTo>
                  <a:cubicBezTo>
                    <a:pt x="1680" y="41395"/>
                    <a:pt x="1701" y="41416"/>
                    <a:pt x="1764" y="41416"/>
                  </a:cubicBezTo>
                  <a:cubicBezTo>
                    <a:pt x="1806" y="41437"/>
                    <a:pt x="1869" y="41437"/>
                    <a:pt x="1911" y="41458"/>
                  </a:cubicBezTo>
                  <a:cubicBezTo>
                    <a:pt x="1932" y="41458"/>
                    <a:pt x="1974" y="41500"/>
                    <a:pt x="2016" y="41500"/>
                  </a:cubicBezTo>
                  <a:cubicBezTo>
                    <a:pt x="2079" y="41521"/>
                    <a:pt x="2163" y="41521"/>
                    <a:pt x="2205" y="41542"/>
                  </a:cubicBezTo>
                  <a:cubicBezTo>
                    <a:pt x="2226" y="41542"/>
                    <a:pt x="2268" y="41563"/>
                    <a:pt x="2289" y="41563"/>
                  </a:cubicBezTo>
                  <a:cubicBezTo>
                    <a:pt x="2352" y="41605"/>
                    <a:pt x="2478" y="41626"/>
                    <a:pt x="2562" y="41647"/>
                  </a:cubicBezTo>
                  <a:cubicBezTo>
                    <a:pt x="2604" y="41647"/>
                    <a:pt x="2646" y="41668"/>
                    <a:pt x="2688" y="41668"/>
                  </a:cubicBezTo>
                  <a:cubicBezTo>
                    <a:pt x="2730" y="41710"/>
                    <a:pt x="2814" y="41710"/>
                    <a:pt x="2856" y="41731"/>
                  </a:cubicBezTo>
                  <a:cubicBezTo>
                    <a:pt x="2919" y="41731"/>
                    <a:pt x="2940" y="41752"/>
                    <a:pt x="3003" y="41752"/>
                  </a:cubicBezTo>
                  <a:cubicBezTo>
                    <a:pt x="3045" y="41752"/>
                    <a:pt x="3108" y="41773"/>
                    <a:pt x="3171" y="41773"/>
                  </a:cubicBezTo>
                  <a:cubicBezTo>
                    <a:pt x="3234" y="41773"/>
                    <a:pt x="3276" y="41815"/>
                    <a:pt x="3339" y="41815"/>
                  </a:cubicBezTo>
                  <a:cubicBezTo>
                    <a:pt x="3381" y="41815"/>
                    <a:pt x="3444" y="41836"/>
                    <a:pt x="3486" y="41836"/>
                  </a:cubicBezTo>
                  <a:cubicBezTo>
                    <a:pt x="3549" y="41836"/>
                    <a:pt x="3591" y="41857"/>
                    <a:pt x="3654" y="41857"/>
                  </a:cubicBezTo>
                  <a:cubicBezTo>
                    <a:pt x="3696" y="41857"/>
                    <a:pt x="3759" y="41878"/>
                    <a:pt x="3801" y="41878"/>
                  </a:cubicBezTo>
                  <a:lnTo>
                    <a:pt x="4284" y="41962"/>
                  </a:lnTo>
                  <a:lnTo>
                    <a:pt x="4305" y="41962"/>
                  </a:lnTo>
                  <a:cubicBezTo>
                    <a:pt x="4389" y="41962"/>
                    <a:pt x="4494" y="41983"/>
                    <a:pt x="4557" y="41983"/>
                  </a:cubicBezTo>
                  <a:lnTo>
                    <a:pt x="4641" y="41983"/>
                  </a:lnTo>
                  <a:cubicBezTo>
                    <a:pt x="4725" y="41983"/>
                    <a:pt x="4830" y="42025"/>
                    <a:pt x="4935" y="42025"/>
                  </a:cubicBezTo>
                  <a:lnTo>
                    <a:pt x="5019" y="42025"/>
                  </a:lnTo>
                  <a:cubicBezTo>
                    <a:pt x="5124" y="42025"/>
                    <a:pt x="5229" y="42046"/>
                    <a:pt x="5335" y="42046"/>
                  </a:cubicBezTo>
                  <a:lnTo>
                    <a:pt x="5356" y="42046"/>
                  </a:lnTo>
                  <a:cubicBezTo>
                    <a:pt x="6112" y="42130"/>
                    <a:pt x="6952" y="42193"/>
                    <a:pt x="7813" y="42256"/>
                  </a:cubicBezTo>
                  <a:lnTo>
                    <a:pt x="7855" y="42256"/>
                  </a:lnTo>
                  <a:cubicBezTo>
                    <a:pt x="8023" y="42256"/>
                    <a:pt x="8233" y="42277"/>
                    <a:pt x="8443" y="42277"/>
                  </a:cubicBezTo>
                  <a:lnTo>
                    <a:pt x="9871" y="42277"/>
                  </a:lnTo>
                  <a:cubicBezTo>
                    <a:pt x="15310" y="42277"/>
                    <a:pt x="19679" y="41290"/>
                    <a:pt x="19679" y="40071"/>
                  </a:cubicBezTo>
                  <a:cubicBezTo>
                    <a:pt x="19679" y="40071"/>
                    <a:pt x="19763" y="21464"/>
                    <a:pt x="19679" y="18335"/>
                  </a:cubicBezTo>
                  <a:cubicBezTo>
                    <a:pt x="19679" y="18230"/>
                    <a:pt x="19679" y="18125"/>
                    <a:pt x="19658" y="18020"/>
                  </a:cubicBezTo>
                  <a:lnTo>
                    <a:pt x="19658" y="17936"/>
                  </a:lnTo>
                  <a:cubicBezTo>
                    <a:pt x="19658" y="17873"/>
                    <a:pt x="19637" y="17789"/>
                    <a:pt x="19637" y="17705"/>
                  </a:cubicBezTo>
                  <a:cubicBezTo>
                    <a:pt x="19637" y="17684"/>
                    <a:pt x="19616" y="17621"/>
                    <a:pt x="19616" y="17600"/>
                  </a:cubicBezTo>
                  <a:cubicBezTo>
                    <a:pt x="19616" y="17516"/>
                    <a:pt x="19595" y="17474"/>
                    <a:pt x="19553" y="17390"/>
                  </a:cubicBezTo>
                  <a:cubicBezTo>
                    <a:pt x="19553" y="17348"/>
                    <a:pt x="19532" y="17306"/>
                    <a:pt x="19532" y="17263"/>
                  </a:cubicBezTo>
                  <a:cubicBezTo>
                    <a:pt x="19511" y="17200"/>
                    <a:pt x="19511" y="17137"/>
                    <a:pt x="19490" y="17074"/>
                  </a:cubicBezTo>
                  <a:cubicBezTo>
                    <a:pt x="19490" y="17032"/>
                    <a:pt x="19448" y="16990"/>
                    <a:pt x="19448" y="16948"/>
                  </a:cubicBezTo>
                  <a:cubicBezTo>
                    <a:pt x="19427" y="16885"/>
                    <a:pt x="19427" y="16822"/>
                    <a:pt x="19406" y="16759"/>
                  </a:cubicBezTo>
                  <a:cubicBezTo>
                    <a:pt x="19385" y="16717"/>
                    <a:pt x="19385" y="16654"/>
                    <a:pt x="19343" y="16633"/>
                  </a:cubicBezTo>
                  <a:cubicBezTo>
                    <a:pt x="19322" y="16570"/>
                    <a:pt x="19301" y="16507"/>
                    <a:pt x="19301" y="16444"/>
                  </a:cubicBezTo>
                  <a:cubicBezTo>
                    <a:pt x="19280" y="16402"/>
                    <a:pt x="19280" y="16339"/>
                    <a:pt x="19238" y="16297"/>
                  </a:cubicBezTo>
                  <a:cubicBezTo>
                    <a:pt x="19217" y="16234"/>
                    <a:pt x="19196" y="16192"/>
                    <a:pt x="19175" y="16108"/>
                  </a:cubicBezTo>
                  <a:cubicBezTo>
                    <a:pt x="19133" y="16045"/>
                    <a:pt x="19112" y="16003"/>
                    <a:pt x="19112" y="15940"/>
                  </a:cubicBezTo>
                  <a:lnTo>
                    <a:pt x="19028" y="15793"/>
                  </a:lnTo>
                  <a:lnTo>
                    <a:pt x="18965" y="15625"/>
                  </a:lnTo>
                  <a:lnTo>
                    <a:pt x="18881" y="15478"/>
                  </a:lnTo>
                  <a:lnTo>
                    <a:pt x="18797" y="15310"/>
                  </a:lnTo>
                  <a:cubicBezTo>
                    <a:pt x="18776" y="15268"/>
                    <a:pt x="18755" y="15247"/>
                    <a:pt x="18713" y="15184"/>
                  </a:cubicBezTo>
                  <a:cubicBezTo>
                    <a:pt x="18692" y="15142"/>
                    <a:pt x="18671" y="15058"/>
                    <a:pt x="18608" y="14995"/>
                  </a:cubicBezTo>
                  <a:cubicBezTo>
                    <a:pt x="18587" y="14974"/>
                    <a:pt x="18566" y="14932"/>
                    <a:pt x="18566" y="14890"/>
                  </a:cubicBezTo>
                  <a:cubicBezTo>
                    <a:pt x="18440" y="14659"/>
                    <a:pt x="18272" y="14407"/>
                    <a:pt x="18125" y="14155"/>
                  </a:cubicBezTo>
                  <a:cubicBezTo>
                    <a:pt x="18125" y="14134"/>
                    <a:pt x="18083" y="14113"/>
                    <a:pt x="18083" y="14113"/>
                  </a:cubicBezTo>
                  <a:cubicBezTo>
                    <a:pt x="18041" y="14050"/>
                    <a:pt x="18020" y="13987"/>
                    <a:pt x="17957" y="13924"/>
                  </a:cubicBezTo>
                  <a:cubicBezTo>
                    <a:pt x="17936" y="13903"/>
                    <a:pt x="17915" y="13840"/>
                    <a:pt x="17873" y="13819"/>
                  </a:cubicBezTo>
                  <a:cubicBezTo>
                    <a:pt x="17852" y="13777"/>
                    <a:pt x="17810" y="13714"/>
                    <a:pt x="17768" y="13672"/>
                  </a:cubicBezTo>
                  <a:cubicBezTo>
                    <a:pt x="17747" y="13609"/>
                    <a:pt x="17726" y="13567"/>
                    <a:pt x="17663" y="13525"/>
                  </a:cubicBezTo>
                  <a:cubicBezTo>
                    <a:pt x="17642" y="13483"/>
                    <a:pt x="17621" y="13462"/>
                    <a:pt x="17558" y="13399"/>
                  </a:cubicBezTo>
                  <a:cubicBezTo>
                    <a:pt x="17516" y="13357"/>
                    <a:pt x="17474" y="13294"/>
                    <a:pt x="17432" y="13252"/>
                  </a:cubicBezTo>
                  <a:lnTo>
                    <a:pt x="17411" y="13210"/>
                  </a:lnTo>
                  <a:lnTo>
                    <a:pt x="17390" y="13189"/>
                  </a:lnTo>
                  <a:cubicBezTo>
                    <a:pt x="17285" y="13063"/>
                    <a:pt x="17179" y="12895"/>
                    <a:pt x="17074" y="12769"/>
                  </a:cubicBezTo>
                  <a:cubicBezTo>
                    <a:pt x="17032" y="12748"/>
                    <a:pt x="17011" y="12685"/>
                    <a:pt x="16990" y="12664"/>
                  </a:cubicBezTo>
                  <a:cubicBezTo>
                    <a:pt x="16906" y="12559"/>
                    <a:pt x="16822" y="12475"/>
                    <a:pt x="16780" y="12370"/>
                  </a:cubicBezTo>
                  <a:cubicBezTo>
                    <a:pt x="16696" y="12307"/>
                    <a:pt x="16654" y="12202"/>
                    <a:pt x="16570" y="12118"/>
                  </a:cubicBezTo>
                  <a:cubicBezTo>
                    <a:pt x="16528" y="12055"/>
                    <a:pt x="16507" y="12034"/>
                    <a:pt x="16465" y="11992"/>
                  </a:cubicBezTo>
                  <a:cubicBezTo>
                    <a:pt x="15856" y="11215"/>
                    <a:pt x="15331" y="10627"/>
                    <a:pt x="15058" y="10249"/>
                  </a:cubicBezTo>
                  <a:cubicBezTo>
                    <a:pt x="14428" y="9409"/>
                    <a:pt x="14470" y="7267"/>
                    <a:pt x="14533" y="6112"/>
                  </a:cubicBezTo>
                  <a:cubicBezTo>
                    <a:pt x="15226" y="6028"/>
                    <a:pt x="15751" y="5440"/>
                    <a:pt x="15751" y="4767"/>
                  </a:cubicBezTo>
                  <a:lnTo>
                    <a:pt x="15751" y="1365"/>
                  </a:lnTo>
                  <a:cubicBezTo>
                    <a:pt x="15751" y="588"/>
                    <a:pt x="15142" y="0"/>
                    <a:pt x="14386"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31"/>
            <p:cNvGrpSpPr/>
            <p:nvPr/>
          </p:nvGrpSpPr>
          <p:grpSpPr>
            <a:xfrm>
              <a:off x="3735850" y="68950"/>
              <a:ext cx="494100" cy="1062200"/>
              <a:chOff x="4510925" y="1777975"/>
              <a:chExt cx="494100" cy="1062200"/>
            </a:xfrm>
          </p:grpSpPr>
          <p:sp>
            <p:nvSpPr>
              <p:cNvPr id="1165" name="Google Shape;1165;p31"/>
              <p:cNvSpPr/>
              <p:nvPr/>
            </p:nvSpPr>
            <p:spPr>
              <a:xfrm>
                <a:off x="4510925" y="1915025"/>
                <a:ext cx="494100" cy="925150"/>
              </a:xfrm>
              <a:custGeom>
                <a:avLst/>
                <a:gdLst/>
                <a:ahLst/>
                <a:cxnLst/>
                <a:rect l="l" t="t" r="r" b="b"/>
                <a:pathLst>
                  <a:path w="19764" h="37006" extrusionOk="0">
                    <a:moveTo>
                      <a:pt x="5104" y="0"/>
                    </a:moveTo>
                    <a:cubicBezTo>
                      <a:pt x="5104" y="0"/>
                      <a:pt x="5398" y="2416"/>
                      <a:pt x="5041" y="3991"/>
                    </a:cubicBezTo>
                    <a:cubicBezTo>
                      <a:pt x="4999" y="4117"/>
                      <a:pt x="4978" y="4264"/>
                      <a:pt x="4936" y="4390"/>
                    </a:cubicBezTo>
                    <a:cubicBezTo>
                      <a:pt x="4852" y="4600"/>
                      <a:pt x="4768" y="4789"/>
                      <a:pt x="4663" y="4915"/>
                    </a:cubicBezTo>
                    <a:cubicBezTo>
                      <a:pt x="3781" y="6091"/>
                      <a:pt x="105" y="9892"/>
                      <a:pt x="42" y="13042"/>
                    </a:cubicBezTo>
                    <a:cubicBezTo>
                      <a:pt x="0" y="15626"/>
                      <a:pt x="21" y="28668"/>
                      <a:pt x="42" y="33225"/>
                    </a:cubicBezTo>
                    <a:lnTo>
                      <a:pt x="42" y="34737"/>
                    </a:lnTo>
                    <a:lnTo>
                      <a:pt x="42" y="34800"/>
                    </a:lnTo>
                    <a:cubicBezTo>
                      <a:pt x="42" y="35997"/>
                      <a:pt x="4453" y="37005"/>
                      <a:pt x="9871" y="37005"/>
                    </a:cubicBezTo>
                    <a:cubicBezTo>
                      <a:pt x="15290" y="37005"/>
                      <a:pt x="19679" y="35997"/>
                      <a:pt x="19679" y="34800"/>
                    </a:cubicBezTo>
                    <a:cubicBezTo>
                      <a:pt x="19679" y="34800"/>
                      <a:pt x="19763" y="16172"/>
                      <a:pt x="19658" y="13084"/>
                    </a:cubicBezTo>
                    <a:cubicBezTo>
                      <a:pt x="19574" y="9934"/>
                      <a:pt x="15899" y="6112"/>
                      <a:pt x="15038" y="4936"/>
                    </a:cubicBezTo>
                    <a:cubicBezTo>
                      <a:pt x="14135" y="3739"/>
                      <a:pt x="14555" y="0"/>
                      <a:pt x="145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4584950" y="2245275"/>
                <a:ext cx="334475" cy="428450"/>
              </a:xfrm>
              <a:custGeom>
                <a:avLst/>
                <a:gdLst/>
                <a:ahLst/>
                <a:cxnLst/>
                <a:rect l="l" t="t" r="r" b="b"/>
                <a:pathLst>
                  <a:path w="13379" h="17138" extrusionOk="0">
                    <a:moveTo>
                      <a:pt x="1093" y="0"/>
                    </a:moveTo>
                    <a:cubicBezTo>
                      <a:pt x="505" y="0"/>
                      <a:pt x="1" y="505"/>
                      <a:pt x="1" y="1114"/>
                    </a:cubicBezTo>
                    <a:lnTo>
                      <a:pt x="1" y="16046"/>
                    </a:lnTo>
                    <a:cubicBezTo>
                      <a:pt x="1" y="16655"/>
                      <a:pt x="505" y="17138"/>
                      <a:pt x="1093" y="17138"/>
                    </a:cubicBezTo>
                    <a:lnTo>
                      <a:pt x="12287" y="17138"/>
                    </a:lnTo>
                    <a:cubicBezTo>
                      <a:pt x="12917" y="17138"/>
                      <a:pt x="13379" y="16655"/>
                      <a:pt x="13379" y="16046"/>
                    </a:cubicBezTo>
                    <a:lnTo>
                      <a:pt x="13379" y="1114"/>
                    </a:lnTo>
                    <a:cubicBezTo>
                      <a:pt x="13379" y="505"/>
                      <a:pt x="12896" y="0"/>
                      <a:pt x="12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4651100" y="2358150"/>
                <a:ext cx="202175" cy="202175"/>
              </a:xfrm>
              <a:custGeom>
                <a:avLst/>
                <a:gdLst/>
                <a:ahLst/>
                <a:cxnLst/>
                <a:rect l="l" t="t" r="r" b="b"/>
                <a:pathLst>
                  <a:path w="8087" h="8087" extrusionOk="0">
                    <a:moveTo>
                      <a:pt x="2962" y="1"/>
                    </a:moveTo>
                    <a:lnTo>
                      <a:pt x="2962" y="2962"/>
                    </a:lnTo>
                    <a:lnTo>
                      <a:pt x="1" y="2962"/>
                    </a:lnTo>
                    <a:lnTo>
                      <a:pt x="1" y="5146"/>
                    </a:lnTo>
                    <a:lnTo>
                      <a:pt x="2962" y="5146"/>
                    </a:lnTo>
                    <a:lnTo>
                      <a:pt x="2962" y="8087"/>
                    </a:lnTo>
                    <a:lnTo>
                      <a:pt x="5146" y="8087"/>
                    </a:lnTo>
                    <a:lnTo>
                      <a:pt x="5146" y="5146"/>
                    </a:lnTo>
                    <a:lnTo>
                      <a:pt x="8087" y="5146"/>
                    </a:lnTo>
                    <a:lnTo>
                      <a:pt x="8087" y="2962"/>
                    </a:lnTo>
                    <a:lnTo>
                      <a:pt x="5146" y="2962"/>
                    </a:lnTo>
                    <a:lnTo>
                      <a:pt x="51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4634300" y="2014775"/>
                <a:ext cx="142850" cy="17375"/>
              </a:xfrm>
              <a:custGeom>
                <a:avLst/>
                <a:gdLst/>
                <a:ahLst/>
                <a:cxnLst/>
                <a:rect l="l" t="t" r="r" b="b"/>
                <a:pathLst>
                  <a:path w="5714" h="695" extrusionOk="0">
                    <a:moveTo>
                      <a:pt x="106" y="1"/>
                    </a:moveTo>
                    <a:cubicBezTo>
                      <a:pt x="64" y="148"/>
                      <a:pt x="43" y="274"/>
                      <a:pt x="1" y="400"/>
                    </a:cubicBezTo>
                    <a:cubicBezTo>
                      <a:pt x="1024" y="622"/>
                      <a:pt x="2013" y="695"/>
                      <a:pt x="2872" y="695"/>
                    </a:cubicBezTo>
                    <a:cubicBezTo>
                      <a:pt x="4535" y="695"/>
                      <a:pt x="5713" y="421"/>
                      <a:pt x="5713" y="421"/>
                    </a:cubicBezTo>
                    <a:lnTo>
                      <a:pt x="5713" y="421"/>
                    </a:lnTo>
                    <a:cubicBezTo>
                      <a:pt x="5390" y="428"/>
                      <a:pt x="5082" y="431"/>
                      <a:pt x="4786" y="431"/>
                    </a:cubicBezTo>
                    <a:cubicBezTo>
                      <a:pt x="2472" y="431"/>
                      <a:pt x="1000" y="224"/>
                      <a:pt x="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4611200" y="1777975"/>
                <a:ext cx="293525" cy="156500"/>
              </a:xfrm>
              <a:custGeom>
                <a:avLst/>
                <a:gdLst/>
                <a:ahLst/>
                <a:cxnLst/>
                <a:rect l="l" t="t" r="r" b="b"/>
                <a:pathLst>
                  <a:path w="11741" h="6260" extrusionOk="0">
                    <a:moveTo>
                      <a:pt x="1366" y="1"/>
                    </a:moveTo>
                    <a:cubicBezTo>
                      <a:pt x="589" y="1"/>
                      <a:pt x="1" y="610"/>
                      <a:pt x="1" y="1366"/>
                    </a:cubicBezTo>
                    <a:lnTo>
                      <a:pt x="1" y="4894"/>
                    </a:lnTo>
                    <a:cubicBezTo>
                      <a:pt x="1" y="5650"/>
                      <a:pt x="610" y="6259"/>
                      <a:pt x="1366" y="6259"/>
                    </a:cubicBezTo>
                    <a:lnTo>
                      <a:pt x="10376" y="6259"/>
                    </a:lnTo>
                    <a:cubicBezTo>
                      <a:pt x="11132" y="6259"/>
                      <a:pt x="11741" y="5650"/>
                      <a:pt x="11741" y="4894"/>
                    </a:cubicBezTo>
                    <a:lnTo>
                      <a:pt x="11741" y="1366"/>
                    </a:lnTo>
                    <a:cubicBezTo>
                      <a:pt x="11741" y="631"/>
                      <a:pt x="11132" y="1"/>
                      <a:pt x="10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622300" y="509037"/>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307280" y="378619"/>
            <a:ext cx="2737729" cy="584664"/>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623009" y="648631"/>
            <a:ext cx="2223974" cy="161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SSIS</a:t>
            </a:r>
          </a:p>
        </p:txBody>
      </p:sp>
      <p:sp>
        <p:nvSpPr>
          <p:cNvPr id="8" name="Title 7">
            <a:extLst>
              <a:ext uri="{FF2B5EF4-FFF2-40B4-BE49-F238E27FC236}">
                <a16:creationId xmlns:a16="http://schemas.microsoft.com/office/drawing/2014/main" id="{84F2CF02-5C8F-112A-6572-3B566CD667A9}"/>
              </a:ext>
            </a:extLst>
          </p:cNvPr>
          <p:cNvSpPr>
            <a:spLocks noGrp="1"/>
          </p:cNvSpPr>
          <p:nvPr>
            <p:ph type="title"/>
          </p:nvPr>
        </p:nvSpPr>
        <p:spPr>
          <a:xfrm>
            <a:off x="418766" y="1268678"/>
            <a:ext cx="7797708" cy="2787705"/>
          </a:xfrm>
        </p:spPr>
        <p:txBody>
          <a:bodyPr/>
          <a:lstStyle/>
          <a:p>
            <a:pPr algn="l"/>
            <a:r>
              <a:rPr lang="en-US" sz="1600" dirty="0">
                <a:sym typeface="Wingdings" panose="05000000000000000000" pitchFamily="2" charset="2"/>
              </a:rPr>
              <a:t>We are going to collect data about the 3 </a:t>
            </a:r>
            <a:r>
              <a:rPr lang="en-US" sz="1600" dirty="0"/>
              <a:t>diseases brain stroke, heart disease, and diabetes from multiple sources and connect them to one destination using SSIS for the ease of the EDA and saving time instead of working in each one of them separated.</a:t>
            </a:r>
            <a:br>
              <a:rPr lang="en-US" sz="1600" dirty="0"/>
            </a:br>
            <a:br>
              <a:rPr lang="en-US" sz="1600" dirty="0"/>
            </a:br>
            <a:r>
              <a:rPr lang="en-US" sz="1600" dirty="0"/>
              <a:t>After cleaning the files on jupyter we are going to use the SSIS again in the following:</a:t>
            </a:r>
            <a:br>
              <a:rPr lang="en-US" sz="1600" dirty="0"/>
            </a:br>
            <a:r>
              <a:rPr lang="en-US" sz="1600" dirty="0"/>
              <a:t>1- creating Staging area</a:t>
            </a:r>
            <a:br>
              <a:rPr lang="en-US" sz="1600" dirty="0"/>
            </a:br>
            <a:r>
              <a:rPr lang="en-US" sz="1600" dirty="0"/>
              <a:t>2- creating DWH area</a:t>
            </a:r>
            <a:br>
              <a:rPr lang="en-US" sz="1600" dirty="0"/>
            </a:br>
            <a:r>
              <a:rPr lang="en-US" sz="1600" dirty="0"/>
              <a:t>3- creating Dimension tables</a:t>
            </a:r>
            <a:br>
              <a:rPr lang="en-US" sz="1600" dirty="0"/>
            </a:br>
            <a:r>
              <a:rPr lang="en-US" sz="1600" dirty="0"/>
              <a:t>4- creating Fact table</a:t>
            </a:r>
          </a:p>
        </p:txBody>
      </p:sp>
    </p:spTree>
    <p:extLst>
      <p:ext uri="{BB962C8B-B14F-4D97-AF65-F5344CB8AC3E}">
        <p14:creationId xmlns:p14="http://schemas.microsoft.com/office/powerpoint/2010/main" val="720452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2737729" cy="584664"/>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3" y="605959"/>
            <a:ext cx="2223974" cy="161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SSIS</a:t>
            </a:r>
          </a:p>
        </p:txBody>
      </p:sp>
      <p:sp>
        <p:nvSpPr>
          <p:cNvPr id="8" name="Title 7">
            <a:extLst>
              <a:ext uri="{FF2B5EF4-FFF2-40B4-BE49-F238E27FC236}">
                <a16:creationId xmlns:a16="http://schemas.microsoft.com/office/drawing/2014/main" id="{84F2CF02-5C8F-112A-6572-3B566CD667A9}"/>
              </a:ext>
            </a:extLst>
          </p:cNvPr>
          <p:cNvSpPr>
            <a:spLocks noGrp="1"/>
          </p:cNvSpPr>
          <p:nvPr>
            <p:ph type="title"/>
          </p:nvPr>
        </p:nvSpPr>
        <p:spPr>
          <a:xfrm>
            <a:off x="272719" y="1300535"/>
            <a:ext cx="3682424" cy="2650249"/>
          </a:xfrm>
        </p:spPr>
        <p:txBody>
          <a:bodyPr/>
          <a:lstStyle/>
          <a:p>
            <a:pPr algn="l"/>
            <a:r>
              <a:rPr lang="en-US" sz="1600" dirty="0">
                <a:sym typeface="Wingdings" panose="05000000000000000000" pitchFamily="2" charset="2"/>
              </a:rPr>
              <a:t>Here we have 2 files for both</a:t>
            </a:r>
            <a:br>
              <a:rPr lang="en-US" sz="1600" dirty="0">
                <a:sym typeface="Wingdings" panose="05000000000000000000" pitchFamily="2" charset="2"/>
              </a:rPr>
            </a:br>
            <a:r>
              <a:rPr lang="en-US" sz="1600" dirty="0">
                <a:sym typeface="Wingdings" panose="05000000000000000000" pitchFamily="2" charset="2"/>
              </a:rPr>
              <a:t>diabetes and heart , and 1 file </a:t>
            </a:r>
            <a:br>
              <a:rPr lang="en-US" sz="1600" dirty="0">
                <a:sym typeface="Wingdings" panose="05000000000000000000" pitchFamily="2" charset="2"/>
              </a:rPr>
            </a:br>
            <a:r>
              <a:rPr lang="en-US" sz="1600" dirty="0">
                <a:sym typeface="Wingdings" panose="05000000000000000000" pitchFamily="2" charset="2"/>
              </a:rPr>
              <a:t>for brain stroke</a:t>
            </a:r>
            <a:br>
              <a:rPr lang="en-US" sz="1600" dirty="0">
                <a:sym typeface="Wingdings" panose="05000000000000000000" pitchFamily="2" charset="2"/>
              </a:rPr>
            </a:br>
            <a:r>
              <a:rPr lang="en-US" sz="1600" dirty="0">
                <a:sym typeface="Wingdings" panose="05000000000000000000" pitchFamily="2" charset="2"/>
              </a:rPr>
              <a:t>we connect the source with </a:t>
            </a:r>
            <a:br>
              <a:rPr lang="en-US" sz="1600" dirty="0">
                <a:sym typeface="Wingdings" panose="05000000000000000000" pitchFamily="2" charset="2"/>
              </a:rPr>
            </a:br>
            <a:r>
              <a:rPr lang="en-US" sz="1600" dirty="0">
                <a:sym typeface="Wingdings" panose="05000000000000000000" pitchFamily="2" charset="2"/>
              </a:rPr>
              <a:t>the path of files using connection and connect the</a:t>
            </a:r>
            <a:br>
              <a:rPr lang="en-US" sz="1600" dirty="0">
                <a:sym typeface="Wingdings" panose="05000000000000000000" pitchFamily="2" charset="2"/>
              </a:rPr>
            </a:br>
            <a:r>
              <a:rPr lang="en-US" sz="1600" dirty="0">
                <a:sym typeface="Wingdings" panose="05000000000000000000" pitchFamily="2" charset="2"/>
              </a:rPr>
              <a:t>output to the destination </a:t>
            </a:r>
            <a:br>
              <a:rPr lang="en-US" sz="1600" dirty="0">
                <a:sym typeface="Wingdings" panose="05000000000000000000" pitchFamily="2" charset="2"/>
              </a:rPr>
            </a:br>
            <a:r>
              <a:rPr lang="en-US" sz="1600" dirty="0">
                <a:sym typeface="Wingdings" panose="05000000000000000000" pitchFamily="2" charset="2"/>
              </a:rPr>
              <a:t>which are new csv files with </a:t>
            </a:r>
            <a:br>
              <a:rPr lang="en-US" sz="1600" dirty="0">
                <a:sym typeface="Wingdings" panose="05000000000000000000" pitchFamily="2" charset="2"/>
              </a:rPr>
            </a:br>
            <a:r>
              <a:rPr lang="en-US" sz="1600" dirty="0">
                <a:sym typeface="Wingdings" panose="05000000000000000000" pitchFamily="2" charset="2"/>
              </a:rPr>
              <a:t>all the data in 1 file for each disease </a:t>
            </a:r>
            <a:br>
              <a:rPr lang="en-US" sz="1600" dirty="0"/>
            </a:br>
            <a:endParaRPr lang="en-US" sz="1600" dirty="0"/>
          </a:p>
        </p:txBody>
      </p:sp>
      <p:pic>
        <p:nvPicPr>
          <p:cNvPr id="5" name="Picture 4">
            <a:extLst>
              <a:ext uri="{FF2B5EF4-FFF2-40B4-BE49-F238E27FC236}">
                <a16:creationId xmlns:a16="http://schemas.microsoft.com/office/drawing/2014/main" id="{647B29A2-2493-D861-D9EF-A35CC7A3D07C}"/>
              </a:ext>
            </a:extLst>
          </p:cNvPr>
          <p:cNvPicPr>
            <a:picLocks noChangeAspect="1"/>
          </p:cNvPicPr>
          <p:nvPr/>
        </p:nvPicPr>
        <p:blipFill>
          <a:blip r:embed="rId3"/>
          <a:stretch>
            <a:fillRect/>
          </a:stretch>
        </p:blipFill>
        <p:spPr>
          <a:xfrm>
            <a:off x="4154452" y="1151115"/>
            <a:ext cx="4334047" cy="2813949"/>
          </a:xfrm>
          <a:prstGeom prst="rect">
            <a:avLst/>
          </a:prstGeom>
        </p:spPr>
      </p:pic>
    </p:spTree>
    <p:extLst>
      <p:ext uri="{BB962C8B-B14F-4D97-AF65-F5344CB8AC3E}">
        <p14:creationId xmlns:p14="http://schemas.microsoft.com/office/powerpoint/2010/main" val="2301664431"/>
      </p:ext>
    </p:extLst>
  </p:cSld>
  <p:clrMapOvr>
    <a:masterClrMapping/>
  </p:clrMapOvr>
</p:sld>
</file>

<file path=ppt/theme/theme1.xml><?xml version="1.0" encoding="utf-8"?>
<a:theme xmlns:a="http://schemas.openxmlformats.org/drawingml/2006/main" name="Alcoholism Treatment Drugs Breakthrough by Slidesgo">
  <a:themeElements>
    <a:clrScheme name="Simple Light">
      <a:dk1>
        <a:srgbClr val="F8F6FF"/>
      </a:dk1>
      <a:lt1>
        <a:srgbClr val="1D0D8D"/>
      </a:lt1>
      <a:dk2>
        <a:srgbClr val="F46F25"/>
      </a:dk2>
      <a:lt2>
        <a:srgbClr val="FC462D"/>
      </a:lt2>
      <a:accent1>
        <a:srgbClr val="EFEEFC"/>
      </a:accent1>
      <a:accent2>
        <a:srgbClr val="9BA6E9"/>
      </a:accent2>
      <a:accent3>
        <a:srgbClr val="FFFFFF"/>
      </a:accent3>
      <a:accent4>
        <a:srgbClr val="F7D238"/>
      </a:accent4>
      <a:accent5>
        <a:srgbClr val="FFFFFF"/>
      </a:accent5>
      <a:accent6>
        <a:srgbClr val="FFFFFF"/>
      </a:accent6>
      <a:hlink>
        <a:srgbClr val="1D0D8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1138</TotalTime>
  <Words>2450</Words>
  <Application>Microsoft Office PowerPoint</Application>
  <PresentationFormat>On-screen Show (16:9)</PresentationFormat>
  <Paragraphs>270</Paragraphs>
  <Slides>60</Slides>
  <Notes>60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Symbol</vt:lpstr>
      <vt:lpstr>Arial</vt:lpstr>
      <vt:lpstr>Josefin Sans</vt:lpstr>
      <vt:lpstr>Calibri</vt:lpstr>
      <vt:lpstr>Open Sans</vt:lpstr>
      <vt:lpstr>Times New Roman</vt:lpstr>
      <vt:lpstr>Wingdings</vt:lpstr>
      <vt:lpstr>Alcoholism Treatment Drugs Breakthrough by Slidesgo</vt:lpstr>
      <vt:lpstr>Health Care  DWH Integration </vt:lpstr>
      <vt:lpstr>PowerPoint Presentation</vt:lpstr>
      <vt:lpstr>PowerPoint Presentation</vt:lpstr>
      <vt:lpstr>Chronic diseases like diabetes, stroke, and heart disease are leading causes of death globally. Effective prevention and early detection can reduce healthcare costs and improve patient outcomes. However, healthcare systems often face challenges in integrating large volumes of data from different sources to provide real-time insights.  The goal of this project is to create an end-to-end data engineering pipeline that collects, processes, and analyzes data related to three major diseases: brain stroke, heart disease, and diabetes. The project involves gathering datasets for these diseases from various sources, cleaning and transforming the data to ensure consistency, and storing it in a well-architected data warehouse.      </vt:lpstr>
      <vt:lpstr>  Once the data is processed, the next phase focuses on building a machine learning model to predict the likelihood of a user having one of these diseases based on relevant health metrics. This predictive model will leverage historical data to train and test the model, providing valuable insights for early diagnosis and risk assessment.  The final deliverables will include a fully operational pipeline, a trained machine learning model, and a comprehensive dashboard or reporting system to visualize the predictions and data insights, making the solution both scalable and actionable for real-world applications.    </vt:lpstr>
      <vt:lpstr>PowerPoint Presentation</vt:lpstr>
      <vt:lpstr>Prepare data</vt:lpstr>
      <vt:lpstr>We are going to collect data about the 3 diseases brain stroke, heart disease, and diabetes from multiple sources and connect them to one destination using SSIS for the ease of the EDA and saving time instead of working in each one of them separated.  After cleaning the files on jupyter we are going to use the SSIS again in the following: 1- creating Staging area 2- creating DWH area 3- creating Dimension tables 4- creating Fact table</vt:lpstr>
      <vt:lpstr>Here we have 2 files for both diabetes and heart , and 1 file  for brain stroke we connect the source with  the path of files using connection and connect the output to the destination  which are new csv files with  all the data in 1 file for each disease  </vt:lpstr>
      <vt:lpstr>After creating the files with all data we import them to jupyter and start to work in each file alone. In jupyter we need to : 1 – clean data : form nulls and duplication  2 – EDA : ask question and create insights . 3 – ML : create model for each disease .</vt:lpstr>
      <vt:lpstr>Brain Stroke</vt:lpstr>
      <vt:lpstr>PowerPoint Presentation</vt:lpstr>
      <vt:lpstr>PowerPoint Presentation</vt:lpstr>
      <vt:lpstr>PowerPoint Presentation</vt:lpstr>
      <vt:lpstr>PowerPoint Presentation</vt:lpstr>
      <vt:lpstr>Diabetes</vt:lpstr>
      <vt:lpstr>PowerPoint Presentation</vt:lpstr>
      <vt:lpstr>PowerPoint Presentation</vt:lpstr>
      <vt:lpstr>PowerPoint Presentation</vt:lpstr>
      <vt:lpstr>Heart</vt:lpstr>
      <vt:lpstr>PowerPoint Presentation</vt:lpstr>
      <vt:lpstr>PowerPoint Presentation</vt:lpstr>
      <vt:lpstr>PowerPoint Presentation</vt:lpstr>
      <vt:lpstr>Staging and Data Warehouse</vt:lpstr>
      <vt:lpstr>Preparing for staging </vt:lpstr>
      <vt:lpstr>Preparing for DWH </vt:lpstr>
      <vt:lpstr>Diabetes</vt:lpstr>
      <vt:lpstr>Brain stroke</vt:lpstr>
      <vt:lpstr>Heart</vt:lpstr>
      <vt:lpstr>Preparing for DWH </vt:lpstr>
      <vt:lpstr>Preparing for Fact table </vt:lpstr>
      <vt:lpstr>Preparing for Fact table  </vt:lpstr>
      <vt:lpstr>Preparing for Fact table</vt:lpstr>
      <vt:lpstr>Preparing for Fact table</vt:lpstr>
      <vt:lpstr>Azure</vt:lpstr>
      <vt:lpstr>Azure Storage Creation </vt:lpstr>
      <vt:lpstr>Queries on staging tables</vt:lpstr>
      <vt:lpstr>Queries on staging tables</vt:lpstr>
      <vt:lpstr>Queries on staging tables</vt:lpstr>
      <vt:lpstr>Queries on staging tables</vt:lpstr>
      <vt:lpstr>Machine Learning</vt:lpstr>
      <vt:lpstr>Machine Learning</vt:lpstr>
      <vt:lpstr>Machine Learning</vt:lpstr>
      <vt:lpstr>Machine Learning</vt:lpstr>
      <vt:lpstr>Machine Learning</vt:lpstr>
      <vt:lpstr>Machine Learning</vt:lpstr>
      <vt:lpstr>Power BI</vt:lpstr>
      <vt:lpstr>Power BI</vt:lpstr>
      <vt:lpstr>Power BI</vt:lpstr>
      <vt:lpstr>Power BI</vt:lpstr>
      <vt:lpstr>Power BI</vt:lpstr>
      <vt:lpstr>Streamlit</vt:lpstr>
      <vt:lpstr>Overview</vt:lpstr>
      <vt:lpstr>Overview</vt:lpstr>
      <vt:lpstr>Overview</vt:lpstr>
      <vt:lpstr>Overview</vt:lpstr>
      <vt:lpstr>Streamlit</vt:lpstr>
      <vt:lpstr>Streamlit</vt:lpstr>
      <vt:lpstr>Streamlit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Omar 20210597</cp:lastModifiedBy>
  <cp:revision>16</cp:revision>
  <dcterms:modified xsi:type="dcterms:W3CDTF">2024-10-24T03:32:49Z</dcterms:modified>
</cp:coreProperties>
</file>